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omments/comment1.xml" ContentType="application/vnd.openxmlformats-officedocument.presentationml.comments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6" r:id="rId9"/>
    <p:sldId id="267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 Liu" initials="WL" lastIdx="1" clrIdx="0">
    <p:extLst>
      <p:ext uri="{19B8F6BF-5375-455C-9EA6-DF929625EA0E}">
        <p15:presenceInfo xmlns:p15="http://schemas.microsoft.com/office/powerpoint/2012/main" userId="S-1-5-21-1612857076-1602373485-3872515628-447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24T16:34:50.22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2-11-25T08:05:08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10354 15452 0,'35'53'110,"54"17"-95,-37-52-15,-16 17 16,17-17-16,0 17 0,-1-17 16,19 17-1,52 18 1,-17-18-16,18-35 16,-1 0-16,36 0 15,35 0 1,-35 0-16,52 0 0,-17-35 15,-52 35-15,-1 0 16,-71 0-16,36 17 16,106 72 15,-89-72-31,1 36 0,17-18 16,0 1-1,18 17-15,-1-18 0,1 0 16,0 18-1,53 0-15,17-18 0,0 1 16,53-19-16,-52 1 16,-36-18-1,-18 18-15,-35-18 0,-70 0 16,-18 0 0,0 0-16,0 0 15,-1 0-15,54 0 16,18-18-16,35 0 15,-1 18-15,36-17 0,-35 17 16,17-36 0,-52 36-16,-54 0 0,-17 0 15,18-17 1,-18 17-16,-18-18 16,71 0-16,-18 1 15,18-1-15,17 0 16,-17 18-1,18-17-15,-1 17 0,-35 0 16,54 0-16,-19 0 16,0 0-1,1 0-15,-18 0 16,35-18-16,0 18 16,18-17-16,0 17 0,-1-18 15,19 18 1,-19-18-16,19 18 0,-1-35 15,18 17 1,18 1-16,0-1 16,-1 0-16,-17-17 0,18 0 15,-53 17 1,-1 1-16,-34-1 16,-18 18-16,0 0 15,-18-18-15,0 18 16,53-17-1,35 17-15,36 0 0,35 0 16,71 0-16,-72 0 0,-16 0 16,17 0-1,-36 0-15,-69 0 16,-54 0 0,18 0-16,-18 0 15,0 0-15,71 0 16,-1 17-16,54-17 0,17 0 15,36 0-15,17 18 16,71 0 0,141 17-16,53 18 15,70-53-15,-17 53 16,-159-18-16,0-17 0,-177-1 16,-52-17-1,-36 0-15,-35 0 16,-70 0-16,17 0 15,-35 0-15,18 0 16,-18 0-16,35-17 0,53-1 16,-53 0-1,-17 18-15,17-17 16,-18 17-16,36 0 16,-18-18-16,36 18 15,-1 0-15,19 0 16,-54 0-16,18 0 15,-18 0-15,-18 0 16,-17 0-16,0 0 16,35 0-16,0 0 15,36 0 1,17 18-16,0-18 0,0 0 16,-17 0-1,-54 0-15,-17 0 0,18 0 16,-18 0-1,17 0-15,-17 0 0,0 0 16,0 0-16</inkml:trace>
  <inkml:trace contextRef="#ctx0" brushRef="#br0" timeOffset="40507.9421">10601 10583 0,'0'0'0,"0"-17"0,-18-1 16,1 0-16,17 1 0,-18-1 0,18-17 0,-18 17 15,18 1-15,-17-36 16,17 35-16,0 0 0,0 1 16,0-1-16,0-17 0,17 17 0,-17 1 0,18-19 15,0 19-15,-1-19 0,19 1 16,-19 0-16,19 0 0,-19-1 0,18 1 0,1 0 15,-1-1-15,-17 1 0,17 17 0,-17 1 0,17-1 16,-18 1-16,1 17 16,0 0-16,-1 0 0,1 17 0,-18 1 15,18-1-15,-18 1 16,17 0-16,-17 17 0,0-17 0,18 17 0,-18 0 0,18-17 16,-18 17-16,0 0 15,0-17-15,17 17 0,-17-17 0,0 17 0,0-17 16,0 0-16,18-1 15,-18 1-15,0-1 0,0 1 0,0 0 16,17-18-16,-17 17 31,-17-17-31,17 18 16</inkml:trace>
  <inkml:trace contextRef="#ctx0" brushRef="#br0" timeOffset="50062.0089">16492 11218 0,'0'0'0,"-17"0"16,-1-17-16,0-1 0,18 0 15,0 1 1,0-1-16,0 0 31,18 18-31,0 0 47,-18-17-31,17 17-1,1-18-15,0 1 0,-1-1 0,1 18 16,0 0-16,-18-18 0,17 18 15,1 0-15,-1 0 0,1 0 0,0 0 0,-1 18 16,1-18-16,0 18 0,-1-1 16,1 1-16,0-18 15,-18 17-15,17 1 0,1 0 0,-18-1 0,18 1 16,-1 0-16,-17-1 0,0 1 16,0 0-16,0-1 0,0 19 0,0-19 0,0 1 15,0-1-15,0 19 16,0-19-16,-17 1 0,17 0 0,0-1 0</inkml:trace>
  <inkml:trace contextRef="#ctx0" brushRef="#br0" timeOffset="53123.1025">20443 15011 0,'0'-18'31,"0"36"32,0-1-48,18-17-15,-18 18 0,0 0 16,18-1-16,-18 1 0,17 0 16,-17-1-16,18-17 0,-18 18 0,18-1 0,-1 1 15,-17 0-15,18-18 16,0 17-16,-1 1 0,1 0 0,0-18 0,-1 17 16,1 1-16,-1-18 0,1 18 15,17-1-15,-17 1 0,17-18 0,-17 17 0,17 1 16,-17 0-16,17-18 15,0 17-15,-17 1 0,17-18 0,1 18 0,-1-18 16,0 17-16,18-17 0,-18 0 0,1 0 0,16 18 16,-16-18-16,17 0 0,-18 0 15,18 0-15,-18 0 0,18 0 0,-18 0 0,18-18 16,-17 18-16,-1 0 16,0 0-16,18 0 0,-18-17 0,1 17 0,-1 0 15,0-18-15,0 18 0,1-18 16,-1 18-16,0-17 0,-17 17 0,17-18 0,0 0 15,1 18-15,-19-17 0,19-1 16,-1 1-16,0-1 0,-17 0 0,17 1 16,0-1-16,-17 0 0,17 1 0,1-1 0,-1-17 15,-18 17-15,19 1 0,-19-1 16,19-17-16,-19 17 0,1 0 0,0 1 16,-1-1-16,1 0 0,0 1 15,-18-1-15,17 0 0,-17 1 0,0-1 0,18 1 16,-18-1-16,0-17 0,0 17 15,0 0-15,0 1 0,0-1 0,0 0 0,0 1 16,0-1-16,0 1 0,-18-1 0,18 0 0,0 1 16,0-1-16,0 0 15,-17 1-15,17-1 0,0 0 0,-18 1 16,18-1-16,0 1 0,-18-1 16,18 0-16,0 1 0,-17-1 15,17-17-15,-18 17 0,18 0 0,-18 1 16,18-1-16,-17 1 0,17-1 0,-18 0 0,0 1 15,18-1-15,-17 0 0,-1 18 0,0-17 0,1-1 16,-1 0-16,1 1 16,-1-1-16,0 18 0,1-18 0,-1 1 0,-17 17 15,17-18-15,0 18 16,1-17-16,-1-1 0,1 18 0,-1-18 0,0 1 16,1 17-16,-1-18 15,0 18-15,1-18 0,-1 18 0,0-17 0,1 17 0,-18-18 16,17 18-16,0 0 15,-17 0-15,17-18 0,1 18 0,-1 0 0,-17 0 16,17-17-16,1 17 0,-1 0 0,-17 0 0,17 0 16,0 0-16,1 0 0,-19 0 15,19 0-15,-1 0 0,-17 0 0,17 0 0,1 0 16,-19 0-16,19 0 16,-19 0-16,1 0 0,17 0 0,-17 0 0,18 17 15,-19-17-15,1 0 0,17 0 16,-17 18-16,17-18 0,1 0 0,-19 0 0,19 18 15,-1-18-15,-17 0 16,17 17-16,1-17 0,-1 0 0,-17 18 0,17-18 16,0 18-16,1-18 0,-1 17 0,1-17 0,-19 18 15,19-18-15,-1 18 0,0-18 16,1 17-16,-1 1 0,0-18 16,1 17-16,-1-17 0,1 18 0,-1 0 15,0-1-15,-17-17 0,17 18 0,1 0 0,-1-1 16,0 1-16,1 0 0,-1-1 15,-17 1-15,17 0 0,1-1 0,-1 1 0,0-1 16,1 1-16,-19 0 0,19-1 0,-1 19 0,0-19 16,1 1-16,-1-18 15,1 18-15,-1-1 0,18 1 0,-18-1 0,1 1 16,17 0-16,-18-1 0,0 1 16,18 0-16,-17-1 15,17 1-15,-18 0 0,18-1 0,-18 1 16,18-1-16,-17 1 0,17 0 15,0-1-15,-18 1 0,18 0 0,0 17 16,0-17-16,0-1 16,0 1-16,18-1 0</inkml:trace>
  <inkml:trace contextRef="#ctx0" brushRef="#br0" timeOffset="55023.9151">28046 14129 0,'0'-18'16,"0"0"0,-18 18-1,18-17 1,-17 17 0,-1-18-1,0 18-15,1 0 16,17-17-16,-18 17 15,0 0-15,1 0 0,-1 0 0,-17 0 0,17 0 16,-17 0-16,17 17 0,-17-17 0,0 0 0,-1 0 16,1 0-16,-18 18 15,18-18-15,0 0 0,-1 0 0,-17 17 0,18-17 0,-18 0 16,18 18-16,0-18 16,-18 18-16,18-18 0,-1 0 0,1 17 0,0-17 15,-1 18-15,-16-18 0,16 18 16,1-18-16,0 17 0,-1 1 0,1-18 0,0 18 15,0-18-15,-1 17 0,1-17 16,17 18-16,-17-18 0,0 18 0,0-18 16,17 17-16,-17 1 0,17-18 0,0 17 0,-17 1 15,17-18-15,1 18 0,-1-1 16,0 1-16,1 0 0,-1-1 16,1-17-16,17 18 0,-18 0 0,18 17 15,0-18-15,-18 1 0,18 0 0,0-1 0,0 19 16,0-19-16,0 1 0,0 0 15,18 17-15,-18-18 0,18 1 0,-18 17 0,17-17 16,1 17-16,-1-17 0,1 17 0,0-17 0,-1 17 16,1 0-16,17-17 15,-17 17-15,0 1 0,17-19 0,-17 19 0,17-19 16,0 18-16,-17-17 0,17 17 16,0-17-16,18 0 0,-18-1 15,1 1-15,17 0 0,0-1 0,-18 1 16,18-1-16,0-17 0,0 18 0,0-18 0,17 0 15,-17 18-15,0-18 0,17 0 0,-17 0 0,0 0 16,0 0-16,18 0 0,-18 0 16,0 0-16,0-18 0,-1 18 0,-16 0 15,17 0-15,0-18 0,-18 18 16,18-17-16,0 17 0,-18 0 0,0-18 0,18 1 16,-18 17-16,1-18 0,-1 0 15,0 18-15,-17-17 0,17-1 0,0 0 0,-17 18 16,17-17-16,1-1 15,-19 0-15,19 1 0,-19-1 0,1 1 0,17-1 16,-17 18-16,-1-18 0,1 1 0,0-1 0,-1 0 16,1 1-16,-18-1 15,18 18-15,-1-18 0,-17 1 0,0-1 0,18 0 16,-18 1-16,0-1 0,0-17 16,0 17-16,0 1 0,0-1 0,0 0 0,-18 1 15,18-1-15,-17 0 0,-1-17 16,18 18-16,-18-1 0,1 0 0,-1 1 0,-17-1 15,17-17-15,0 17 0,-17 0 0,18 1 16,-19-18-16,1 17 0,17 0 16,-17 1-16,0-19 0,17 19 0,-17-1 0,0 0 15,-1 1-15,19-1 0,-19 1 16,1-1-16,0 0 0,0 1 0,-1-1 0,1 18 16,0-18-16,-1 1 15,1-1-15,-18 18 0,18-18 0,0 18 0,-1-17 16,-16 17-16,16 0 0,1-18 15,-18 18-15,18-18 0,-18 18 0,18 0 0,-18 0 16,17 0-16,1 0 0,-18 0 0,18 0 16,0 0-16,-1 0 0,1 0 15,0 0-15,0 0 0,-1 0 0,1 18 0,17-18 16,-17 0-16,17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2-11-25T08:06:3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10336 14958 0,'0'0'0,"-17"-18"16,-1 0-16,0 1 0,1-1 16,17 1-16,-18 17 0,18-18 15,0 0-15,-17 1 0,17-1 0,0 0 16,-18 1-1,18-1-15,-18 18 16,18-18-16,-17 18 0,-1 18 16,0-18-16,1 0 15,-19 18-15,19-1 0,-18 1 0,-1 0 0,1 17 0,0-17 16,-18 17-16,17 0 16,-16 18-16,16-18 0,-17 1 0,0 17 0,1-1 15,-1-16-15,17 17 0,-17 0 16,1-1-16,-1 1 0,17 0 0,-17 18 15,18-18-15,0 0 0,0 17 0,-1-17 0,1 0 16,0 18-16,17-18 0,0 17 16,1-17-16,-1 0 0,18 17 0,0-17 0,0-17 15,0 17-15,0 0 0,18-1 16,-1 1-16,19-17 0,-1 17 0,-17-1 16,35 1-16,-18 0 0,18 0 15,0-17-15,0 16 0,0 1 0,17-17 16,-17 17-16,18-18 0,-1 0 15,1 18-15,-1-35 0,18 17 0,-17 0 0,17-17 16,-17-1-16,-1 1 0,18 0 0,-17-1 0,0-17 16,-1 0-16,1 0 0,-1 0 15,1 0-15,-18-17 0,17-1 0,-17 18 0,0-18 16,0 1-16,0-18 0,-18 17 16,18-17-16,-18-1 0,1 1 15,-1 0-15,0 0 0,1-18 0,-1 0 16,0 0-16,-17 0 0,17-18 0,-17 18 0,-1-17 15,1-1-15,0 1 0,-1-1 0,-17 1 0,0-19 16,0 19-16,0-18 0,0-1 16,-17 1-16,-1 18 0,0-18 0,1-1 0,-1 19 15,0-18-15,1 17 16,-19 0-16,19 1 0,-18-1 0,-1 18 0,1 1 16,-18 16-16,18 1 0,-1 0 15,-16 17-15,-1-17 0,0 17 16,0 18-16,-18-18 0,18 18 0,-17 0 15,-1 18-15,18-18 0,-17 18 0,-1-18 0,18 0 16</inkml:trace>
  <inkml:trace contextRef="#ctx0" brushRef="#br0" timeOffset="1029.9688">9419 6932 0,'0'0'0,"-17"0"0,-19 0 0,19 0 16,-1 0-16,-17 18 16,17-18-16,-17 0 0,17 0 0,-17 0 0,0 17 15,17-17-15,-17 18 0,-1-18 16,1 18-16,0-18 0,0 17 0,-1 1 0,1 0 16,0-1-16,-1 1 15,-16 17-15,16 0 0,1 1 0,-18 17 16,18-18-16,-1 18 0,-16 0 15,16 17-15,1-17 0,17 18 0,-17-1 0,0 1 0,17-1 16,1 19-16,-1-19 0,0 18 0,18 1 0,0-1 16,0 0-16,18-18 15,0 19-15,-1-19 0,18 18 0,-17-17 0,35 0 16,-18-1-16,18-17 0,0 0 16,0 0-16,0-18 0,18 0 0,-19 1 0,19-19 15,0-17-15,-1 0 16,1 0-16,17 0 0,-18-17 0,19-1 0,-1 0 15,0-17-15,0 0 0,0 0 0,1-18 0,16 17 16,-16-17-16,-1 1 0,0-1 16,0 17-16,0-17 0,1 0 0,-1 1 0,-18-1 15,1 0 1,-18 0-16,0 0 0,0 0 0,0 0 0,-18 0 0,0-17 16,0 17-16,-17-18 0,0 18 15,-1-17-15,-17-1 0,0 18 0,0-17 0,-17-1 16,-19 18-16,19-17 15,-71-54-15,35 54 0,0 17 0,-18 0 16,1 0-16,-1 0 0,1 18 0,-19-1 16,1 1-16,18 17 0,-19 1 0,1-1 15,18 18-15</inkml:trace>
  <inkml:trace contextRef="#ctx0" brushRef="#br0" timeOffset="2615.6868">21131 10231 0,'-17'0'0,"34"0"0,-52 0 0,17 0 15,1 0-15,-1 0 16,1 0-16,-1 17 0,0-17 0,1 0 16,-1 18-16,0-1 15,1 1-15,17 0 16,-18-1-16,0 1 0,18 17 0,-17-17 15,-1 17-15,1 1 0,17-1 0,-18 0 0,0 18 16,1 0-16,-1-18 0,18 18 0,-18 18 0,18-18 16,-17 17-16,17-17 15,0 18-15,0-1 0,17 18 0,-17-17 0,18-1 16,0 1-16,-1 0 0,1-19 16,0 19-16,17-18 0,0 0 0,0 0 15,1 0-15,17-18 0,-1 18 16,1-18-16,18 18 0,-18-18 0,35 1 0,-17-1 15,-1 0-15,18 0 0,1 1 0,-1-19 0,0 19 16,0-19-16,0 19 0,1-19 16,-1 1-16,0-1 0,18 1 0,-18-18 15,-18 0-15,19 18 0,-1-18 16,0 0-16,0-18 0,0 18 0,-17 0 0,17-18 16,-17 1-16,-1-1 0,1 1 15,-18-1-15,17-17 0,-17 17 0,0-17 0,0-1 16,-18-16-16,1 16 15,-1-17-15,0 0 0,0-17 0,1 17 0,-19-18 16,1 1-16,0-1 0,-18 1 0,0-1 0,0 18 16,0-17-16,-18-1 15,-17-17-15,17 17 0,-17 18 0,-18-17 0,0-1 0,0 1 16,-17-1-16,-19 1 16,1 17-16,-18 0 0,18-18 0,-35 18 0,-1 18 15,1-18-15,-18 18 0,-1 17 16,-16-17-16,-1 17 0,-158 18 15,140 18-15,1 0 0</inkml:trace>
  <inkml:trace contextRef="#ctx0" brushRef="#br0" timeOffset="29720.6692">9842 16739 0,'0'0'0,"-17"-17"15,34 17 64,-17-18-79,18 18 15,0 0-15,-1 0 0,1-18 16,0 18-16,-1 0 15,19-17-15,-1 17 0,0 0 0,18 0 0,0-18 0,0 18 16,0 0-16,0 0 0,17 0 0,-17 0 0,18 18 16,-1-18-16,1 0 15,-1 17-15,-17-17 0,18 18 0,-1-18 0,1 18 16,0-18-16,-1 0 16,1 17-16,-1-17 0,1 0 0,-1 0 0,-17 0 0,18 0 15,-18 0-15,0-17 16,-18 17-16,18 0 0,-18 0 0,0 0 0,1 0 15,-19 0-15,1 17 0,0-17 0,-1 0 16,1 0-16,0 18 16,-36-18 46,0 0-62,18 18 0</inkml:trace>
  <inkml:trace contextRef="#ctx0" brushRef="#br0" timeOffset="35350.8092">8714 8555 0,'0'0'0,"0"-18"32,17 1-1,1 17 16,0 0-32,17 0-15,-18-18 0,1 18 0,17 0 16,1-18-16,17 18 16,-18 0-16,18-17 0,-18 17 0,18 0 0,18 0 15,-19-18-15,1 18 0,18 0 16,-1 0-16,-17-18 0</inkml:trace>
  <inkml:trace contextRef="#ctx0" brushRef="#br0" timeOffset="37876.5973">9260 5415 0</inkml:trace>
  <inkml:trace contextRef="#ctx0" brushRef="#br0" timeOffset="38120.6847">9243 5733 0,'0'0'0,"0"17"0,0 1 16,0 0 0,0-1-16,0 1 15,0-1-15,0 1 16,-18 0-16,18-1 0,0 1 15,0 0-15,-17-1 0,17 1 0</inkml:trace>
  <inkml:trace contextRef="#ctx0" brushRef="#br0" timeOffset="38360.6418">9084 6720 0,'0'0'0,"-18"18"0,18 0 0,0-1 0,0 1 0,0 0 16,0-1-16,0 1 15,0 0-15,0-1 0,0 1 16,-17-18-16,17 17 0,0 1 16,0 0-16,0-1 0,0 1 15,0 0-15,17-1 16,-17 1-16,0 0 0</inkml:trace>
  <inkml:trace contextRef="#ctx0" brushRef="#br0" timeOffset="38880.4514">9419 5292 0,'0'-18'0,"0"36"0,0-54 0,0 19 15,-17 17 1,34 0 15,1 0-15,-1 0-16,1 0 15,0 0-15,-1 0 16,1 0-16,0 0 0,-1 0 0,1 17 16,17-17-16,-17 0 0,-1 0 15,19 0-15,-19 0 0,19 0 0,-19 0 0,1 0 16,17 0-16,-17 0 15,-1 0-15,19 18 0,-19-18 0,1 0 0,0 0 16,-1 0-16,1 0 0,0 0 16,-1 0-1,1 18 1,0-18 31,-18 17-16</inkml:trace>
  <inkml:trace contextRef="#ctx0" brushRef="#br0" timeOffset="39040.6783">10001 5856 0,'0'0'0,"0"18"0,-17-1 0,17 1 15,0 0-15,0-1 0,-18 19 0</inkml:trace>
  <inkml:trace contextRef="#ctx0" brushRef="#br0" timeOffset="39230.8419">9984 6914 0,'0'0'16,"-18"18"-16,18 0 0,0-1 15,-18 36 16</inkml:trace>
  <inkml:trace contextRef="#ctx0" brushRef="#br0" timeOffset="39370.9497">9913 7197 0,'-18'17'0</inkml:trace>
  <inkml:trace contextRef="#ctx0" brushRef="#br0" timeOffset="39900.6105">9155 7179 0,'17'0'62,"1"0"-46,0 0-16,-1 0 16,1 0-16,-1 0 0,1 0 15,0 0-15,17 0 0,-17 0 0,17 0 0,-17 0 16,17 0-16,0 18 15,-17-18-15,17 0 0,0 0 0,1 0 0,-1 0 16,0 17-16,0-17 0,1 0 0,-19 0 0,19 0 16,-1 0-16,-18 0 15,1 0-15,0 0 0,17 0 0,-17 0 0,-1 0 16,1 0 0,0 0 15</inkml:trace>
  <inkml:trace contextRef="#ctx0" brushRef="#br0" timeOffset="40620.5975">9278 5327 0,'0'18'16,"0"-1"0,0 1-16,0 0 15,0-1-15,0 1 0,-18-1 16,18 1-16,0 0 0,-17-1 0,17 19 0,-18-19 15,18 19-15,-17-1 0,17 0 0,-18 0 16,18 1-16,-18-1 0,18 0 16,0 0-16,-17 1 0,17-1 0,0 0 0,0 1 15,-18-1-15,18 0 0,0 0 16,0 1-16,0-1 0,-18 0 0,18 1 0,0-1 16,0-18-16,0 19 15,0-1-15,0 0 0,0 1 0,-17-1 0,17 0 16,0 0-16,0-17 0,0 17 15,0 1-15,0-19 0,0 1 0,0 17 0,-18-17 16,18 17-16,0-17 0,0-1 0,0 1 0,0 17 16,-18-17-16,18 0 15,0-1-15,0 1 0,0-1 0,0 1 0,0 0 16,-17-18-16,17 17 0,0 1 16,0 0-16,0-1 0,0 1 15,0 0-15,0-1 16,0 1-16,0-1 0,0 1 0,-18-18 15,18 18-15,0-1 0</inkml:trace>
  <inkml:trace contextRef="#ctx0" brushRef="#br0" timeOffset="41070.5669">9260 5098 0,'0'17'31,"18"-17"-31,0 0 16,-1 0-16,1 0 16,0 0-16,-1 0 15,1 0-15,0 0 0,-1 0 0,1 0 0,-1 0 16,19 0-16,-19 18 0,1-18 16,0 0-16,-1 0 0</inkml:trace>
  <inkml:trace contextRef="#ctx0" brushRef="#br0" timeOffset="41220.5964">9895 5115 0,'18'0'0,"0"0"31,-18 18-15,17-18-1,1 0-15,0 0 16</inkml:trace>
  <inkml:trace contextRef="#ctx0" brushRef="#br0" timeOffset="41370.487">10054 5292 0,'0'0'0,"-17"0"0,17 17 16,0 1-1,-18-18-15,18 18 0,0-1 0</inkml:trace>
  <inkml:trace contextRef="#ctx0" brushRef="#br0" timeOffset="41600.5055">10001 6032 0,'0'0'0,"0"18"0,-17 0 16,17-1-16,0 1 0,0 0 0,-18-1 0,18 1 16,0 0-16,0-1 15,0 1-15,-18 0 0,18-1 0,0 1 0,0 17 16,0-17-16,0-1 0,0 1 16,0 17-16,-17-17 0,17 0 0,0 17 0,0-18 15,0 1-15,0 17 16,0-17-16,-18 17 0,18-17 0,0 17 0</inkml:trace>
  <inkml:trace contextRef="#ctx0" brushRef="#br0" timeOffset="41790.6785">9931 6879 0,'0'0'0,"0"18"0,0-1 15,0 1-15,0 0 16,0-1-16,0 1 0,0 0 16,0-1-16,-18-17 15,18 18-15,0 0 0,0-1 0,0 1 16,-18-1-1,18 1-15,0 0 0,0-1 0,0 1 16,0 0-16,-17-1 0,17 1 0,0 0 16,0-1-16,0 1 15,0-1-15</inkml:trace>
  <inkml:trace contextRef="#ctx0" brushRef="#br0" timeOffset="41940.4023">9878 7444 0,'0'0'0,"0"17"15,0 1-15,0 0 0,0-1 16,0 1-16,0-1 16,0 1-16,0 0 0,0-1 0,0 1 15,0 0-15,-18-18 0,18 17 16,0 1-16,0 0 0,0-1 16</inkml:trace>
  <inkml:trace contextRef="#ctx0" brushRef="#br0" timeOffset="46390.4368">10548 6597 0,'0'-18'47,"18"18"-32,-1 0 32,1 0-31,0 0-1,-1 0-15,1 0 16,0-17-16,-1 17 16,1 0-16,-1 0 0,1 0 0,0 0 0,-1 0 15,1 0-15,0-18 0,17 18 16,-17 0-16,-1 0 0,18 0 0,-17 0 0,17 0 15,-17 0-15,17 0 0,-17-18 0,17 18 0,0 0 16,-17 0 0,17 0-16,1 0 0,-1 0 0,-17 0 0,17 0 0,0 0 15,-17 18-15,17-18 0,0 0 16,-17 0-16,17 0 0,-17 0 0,17 0 0,-17 0 16,17 0-16,-17 0 15,17 0-15,-17 0 0,-1 0 0,19 18 0,-19-18 16,19 0-16,-19 0 0,18 0 15,-17 0-15,0 0 0,17 0 0,0 0 0,-17 0 16,17 0-16,0 0 0,-17 0 0,17 0 16,1 0-16,-1 0 0,-17 0 15,17 0-15,0 0 0,-17 0 0,123 17 32,-124-17-32,19 0 0,-19 0 0,19 0 0,-19 0 15,19 0-15,-1 0 16,-17 0-16,17 0 0,-18 0 0,19 0 0,-19 0 15,19 0-15,-19-17 0,19 17 0,-19 0 0,18 0 16,-17 0-16,0 0 0,17 0 16,-17 0-16,17 0 0,-17 0 0,-1 0 15,19 0-15,-19 0 0,1 0 16,17 0-16,-17 0 0,-1 0 0,19 0 16,-19 0-16,1 0 0,17 0 15,-17 0-15,-1 0 0,19 0 0,-19 0 16,1 0-16,17 0 0,-17 0 0,0 0 15,-1 0-15,18 0 0,-17 0 0,35 0 16,-35 0-16,-1 0 0,1 17 0,0-17 16,-1 0-16,1 0 0,-1 0 15,1 0-15,0 0 0,-1 0 0,1 0 0,0 0 16,-1 0 0,1 0-16,-18 18 0,18-18 15,-18-18 48</inkml:trace>
  <inkml:trace contextRef="#ctx0" brushRef="#br0" timeOffset="47800.8516">10601 6809 0,'18'0'31,"-1"0"-31,-17-18 16,18 18-16,0 0 0,-1 0 0,-17-18 0,18 18 15,-1 0-15,1 0 16,0 0-16,-1 0 0,1 0 0,0-17 16,-1 17-16,1 0 0,0 0 0,-1 0 15,1 0-15,17 0 0,-17 0 0,-1 0 0,19 0 16,-1 0-16,-17 0 15,17 0-15,0 0 0,-17 0 0,17-18 0,0 18 16,-17 0-16,17 0 0,-17 0 0,17 0 0,0 0 16,-17 0-16,17 0 0,-17 0 15,17 0-15,-17 0 0,17 0 0,-17 0 0,17 0 16,-17 0-16,17 0 16,-17 0-16,17 0 0,-17 0 0,17 0 0,-17 0 15,17 0-15,-18 0 0,19 0 16,-19 0-16,19 0 0,-19 0 0,19 0 0,-19 0 15,1 0-15,17 0 0,0 0 0,-17 0 0,17 0 16,-17 0 0,17 0-16,-17 18 0,17-18 0,-17 0 0,17 0 0,-17 17 15,17-17-15,-17 0 16,-1 0-16,18 0 0,-17 18 0,17-18 0,-17 0 0,17 0 16,-17 0-16,0 0 15,17 0-15,-17 0 0,-1 0 0,1 0 0,17 0 16,-17 0-16,-1 0 0,1 0 15,0 0-15,-1 0 0,19 0 0,-19 0 0,1 18 16,-1-18-16,1 0 0,0 0 0,17 0 16,-17 0-16,-1 0 0,1 0 15,0 0-15,17 0 0,-17 0 0,-1 0 0,1 17 16,-1-17-16,1 0 0,0 0 16,-1 0-16,1 0 0,0 0 0,-1 0 15,1 0-15,52 18 31,-52-18-31,0 0 0,-1 0 0,1 0 0,0 0 16,-1 0-16,1 0 0,0 0 16,-1 0-16,1 18 0,-1-18 0,1 0 15,0 0-15,-1 0 16,1 0-16,0 0 0,-1 0 16,1 17-16,0-17 15,-1 0-15,1 0 0,-1 0 0,1 0 16,0 0-1,-1 0-15,1 0 16,0 18-16,-18-36 47</inkml:trace>
  <inkml:trace contextRef="#ctx0" brushRef="#br0" timeOffset="114410.4897">18927 5133 0,'0'0'15,"17"0"17,1 0-17,-1 0 1,1 0-16,0 18 16,-1-18-16,1 0 0,0 0 0,17 0 0,0 0 15,0-18-15,1 18 16,-1 0-16,18-18 0,0 18 0,0 0 0,0-17 15,0 17-15,0 0 0,17-18 16,-17 18-16,18 0 0,-19 0 0,19 0 16,-18 0-16,17-18 0,-17 18 0,18 0 0,0 0 0,-1 0 15,-17 0-15,18 0 16,-1 0-16,1 0 0,-18 0 0,17 0 0,-17 0 16,0 18-16,18-18 15,-36 18-15,18-18 0,0 17 0,-18 1 0,0-18 0,0 18 16,1-1-16,-1 1 15,0-1-15,1 1 0,-1-18 0,0 18 0,18-1 16,-18-17-16,1 18 0,17-18 0,-18 18 0,18-18 16,0 17-16,0-17 0,-1 0 15,1 0-15,0 0 0,0 0 16,0 0-16,0 0 0,0 0 0,18 0 16,-19 0-16,1 0 0,0 0 0,18 0 0,-18 0 15,0 0-15,17 0 16,-17 0-16,318 0 15,-319 0-15,19 0 0,0 0 0,-18 18 16,17-18-16,-17 0 16,0 18-16,0-1 0,0-17 0,0 18 0,0 0 15,-1-18-15,1 17 16,18 1-16,-18-18 0,0 17 0,17-17 0,-17 18 16,18-18-16,-1 0 0,1 0 15,-1 18-15,1-18 0,0 0 0,-1 0 0,18 0 16,-17 0-16,-1 0 0,1 0 15,0 0-15,-1 0 0,1 0 0,-1 0 0,1 0 16,-1 0-16,1 0 0,17 17 0,-17-17 0,-1 0 16,1 0-16,17 0 15,0 18-15,-17-18 0,17 0 0,0 0 0,0 0 16,-17 0-16,17 0 0,0 0 16,0 0-16,-17 0 0,17 0 0,0 0 0,-17 0 15,-1 18-15,19-18 16,-19 0-16,142 17 15,-142-17-15,1 18 0,0-18 0,17 0 0,-18 0 0,1 0 16,17 0-16,-17 0 16,-1 0-16,1 0 0,-1 0 0,18 0 0,-17 0 0,-18 0 15,18 0-15,-1 0 16,-17 18-16,0-18 0,0 0 0,0 0 0,0 17 16,-18-17-16,18 0 0,-18 18 15,18-18-15,-18 0 0,18 17 0,-18-17 0,18 0 16,-17 0-16,17 0 15,0 0-15,-1 18 0,1-18 0,-17 0 0,17 0 16,-1 0-16,1 0 0,0 0 0,-17 0 0,17 0 16,-18 0-16,18 0 0,-18 0 15,18 0-15,0 0 0,-18 0 0,124 18 32,-106-18-32,0 0 0,0 0 0,-1 0 0,1 0 0,0 0 15,0 0-15,0 0 16,0 0-16,0 0 0,0 0 0,0-18 0,0 18 0,0 0 15,0 0-15,0 0 0,-18 0 0,18 0 0,-18 0 16,18 0-16,-18 0 16,0 0-16,18 0 0,-17 0 0,-19 0 0,19 18 15,-1-18-15,0 0 16,0 0-16,-17 0 0,17 0 0,1 0 0,-19 0 16,1 0-16,17 0 0,-17 0 15,-1 0-15,1 0 0,17 0 0,-17 0 0,0 0 16,-1 0-16,1 0 15,0 0-15,-1 0 0,1 0 0,-1 0 0,1 0 0,0 0 16,-1 0-16,1 0 0,0 0 0,17 0 0,-17 0 16,-1 0-16,1 0 15,-1 0-15,1 0 0,0 0 0,-1 0 0,1 0 16,0 0-16,-1 0 16,1 0-16,-18 17 0,18-17 0,-1 0 0,1 0 15,0 0 1,-1 18-16,1-18 0,-1 0 0,1 18 15,0-18-15,-1 0 16,1 0 0</inkml:trace>
  <inkml:trace contextRef="#ctx0" brushRef="#br0" timeOffset="123260.469">20779 10354 0,'-18'0'0,"18"18"31,0-1-15,0 1 0,0 0-16,0-1 0,0 19 0,0-1 0,-18 0 15,1 18-15,17 0 0,-18 0 16,0 17-16,1 1 0,-1 17 0,1 0 16,-1 0-16,18 1 0,-18-1 15,1 0-15,17-17 0,-18 17 0,18-18 0,0 19 16,0-19-16,0-17 15,0 18-15,0-18 0,0-1 0,0 1 0,0-17 0,0-1 16,0-17-16,0-1 0</inkml:trace>
  <inkml:trace contextRef="#ctx0" brushRef="#br0" timeOffset="124281.1643">20884 10213 0,'0'-18'0,"0"36"0,18-36 0,-18 1 0,18 17 15,-1 0-15,1 0 0,0-18 0,-1 18 16,1 0-16,17 0 0,0 0 0,1 0 0,-1 0 0,0 0 16,1 0-16,16 18 15,-16-18-15,17 0 0,0 17 0,-18-17 0,18 0 0,-18 18 16,0-18-16,1 18 16,-1-18-16,0 0 0,0 17 0,-17-17 0,17 0 15,-17 18-15,0-18 0,-1 0 16,1 0-16,0 0 15,-18 17-15,0 1 32,0 0-32,0-1 0,0 1 15,0 0-15,0-1 16,17 1-16,-17 0 0,0-1 0,0 1 0,0 17 16,0-17-16,0 17 15,0 0-15,18 1 0,-18-1 0,0 18 0,0-18 16,0 18-16,0 0 0,0 0 15,-18 17-15,18-17 0,0 18 0,-17-1 0,17 1 16,0 0-16,-18-1 0,18 1 0,-18 17 0,18-18 16,-17 1-16,17 0 15,-18-1-15,18 1 0,-18-18 0,18 17 16,0-17-16,-17 18 0,17-19 0,0-16 16,-18 17-16,18-18 0,0 18 0,0-18 0,-18 0 15,18 1-15,0-19 16,0 19-16,0-1 0,0-17 0,0 17 0,0 0 15,0-17-15,0 17 0,0-17 0,0-1 0,0 1 16,0 0-16,0-1 0,0 1 16,0-1-16,-17-17 47,17-17-32,0-1 1,-18 18-1,18-17-15,-17 17 16,17-18-16,-18 18 16,0 0-1,18-18-15,-17 18 0,-1 0 16,0 0-16,1 0 16,-1-17-16,0 17 0,1 0 0,-1 0 15,-17 0-15,17 0 0,-17 0 16,0 0-16,-1 0 0,1 0 0,0 0 0,-18 0 15,0 0-15,18 0 0,-18 0 0,0-18 16,0 18-16,0 0 0,0 0 16,0 0-16,0 0 0,0-18 0,1 18 0,-1 0 15,17 0-15,-17 0 16,18 18-16,-18-18 0,18 0 0,0 0 0,-1 0 0,1 0 16,17 0-16,-17 18 15,18-18-15,-1 0 0,0 0 0,1 0 0,-1 17 16,0-17-16,1 0 15,34 0 1,-17 18-16</inkml:trace>
  <inkml:trace contextRef="#ctx0" brushRef="#br0" timeOffset="135440.5091">19368 8908 0,'0'-18'47,"0"36"-15,0-1-32,0 1 0,0 0 0,0-1 15,0 18-15,-18 1 0,18 17 16,-18 0-16,1 0 0,17-1 0,-18 19 0,0 0 15,18-1-15,-17 1 0,-1-1 0,0 18 0,18-17 16,-17-1-16,17 1 16,-18-18-16,18 18 0,0-19 0,0 1 0,0 0 15,0 0-15,0-18 0,0 18 16,0-17-16,0-1 0,18-17 0,-18 17 0,0-17 16</inkml:trace>
  <inkml:trace contextRef="#ctx0" brushRef="#br0" timeOffset="136330.3978">19650 8731 0,'0'0'0,"17"0"15,1-17-15,0 17 16,-1 0-16,1 0 0,0 0 0,-1-18 0,18 18 16,1 0-16,-1 0 15,0 0-15,1 0 0,16 0 0,1 0 0,0 0 16,0 0-16,0-18 0,0 18 15,18 0-15,-1 0 0,-17 0 0,18 18 0,-1-18 16,1 0-16,-1 0 0,1 0 0,-1 18 0,1-18 16,0 0-16,-1 17 15,1-17-15,-1 18 0,1-18 0,-1 18 16,1-18-16,-1 17 0,-17-17 0,18 18 16,-18-18-16,17 0 0,1 17 0,-18-17 0,17 18 15,-17-18-15,18 18 16,-1-18-16,1 0 0,0 17 0,-1-17 0,1 0 15,-1 18-15,1-18 0,-1 0 0,1 0 0,17 18 16,-17-18-16,-1 0 0,1 0 16,17 0-16,-17 0 0,-1 0 0,1 0 0,17 17 15,-18-17-15,1 0 16,-1 0-16,1 0 0,0 18 0,-1-18 0,1 0 16,17 0-16,-18 18 0,1-18 15,0 0-15,-1 0 0,18 17 0,-17-17 0,-1 18 16,1-18-16,0 0 15,-1 17-15,1-17 0,-1 18 0,1 0 0,-18-18 16,17 17-16,-17-17 0,0 18 0,0-18 0,0 18 16,-18-18-16,18 17 0,-18-17 15,1 18-15,-1-18 0,-17 18 0,17-18 0,0 0 16,-17 17-16,17-17 16,-17 0-16,17 18 0,-17-18 0,17 0 0,-17 18 15,-1-18-15,18 0 0,-17 17 16,0-17-16,-1 0 0,1 0 0,0 18 0,-1-18 15,-34 0 17,-1 17-32,0-17 15,1 0 1,-1 0-16,0 18 16,1-18-1,17 18 1,-18-18-16,1 0 15,17 17-15,-18-17 16,18 18-16,-18-18 0,18 18 16,-17-18-1,17 17-15</inkml:trace>
  <inkml:trace contextRef="#ctx0" brushRef="#br0" timeOffset="143110.4901">21078 9984 0,'18'0'125,"0"0"-109,-18 17-16,17-17 16,1 0-16,0 0 0,-1 0 0,1 0 15,0 0 1,-1 18-16,1-18 0,-1 0 15,-17 18-15,18-18 0,0 17 0,-1-17 0,1 0 16,0 0 0,-1 0-16,-17 18 0,18-18 15,0 0-15,-1 0 16,1 0 0,0 0-16,-1 0 15,1 0-15,-1 0 16,1 0-16,0 17 15,-1-17-15,1 0 16,0 0-16,-1 0 0,1 0 0,0 0 16,-1 0-1,1 0-15,-18 18 0,17-18 16,1 0 0,0 0-16,-1 0 15,1 0 1,-18 18-16,18-18 0,-1 0 15,1 0 1,0 0-16,-1 0 0,1 0 16,0 0-1,-1 0 17,-17 17-17,18-17-15,-1 0 0,1 0 31,0 0-31,-1 0 0,1 18 16,0-18 0,-1 0-16,1 0 15,-18 18-15,18-18 0,-1 0 32,1 0-17,-1 0 1,1 0-1,0 0 1,-1 17-16,1-17 16,0 0-1,-1 0 1,1 0-16,0 0 0,-1 0 16,1 0-1,-1 0-15,1 0 0,0 0 0,-1 0 16,1 0-16,-18 18 15,18-18-15,35 0 16,-36 0 47,1 0-32,-1 18-16,1-18 1,0 0 0,-1 0-16,1 0 15,0 17 1,-1-17-16,1 0 0,0 0 16,-1 0-1,1 0-15,0 0 16,-1 0-16,1 0 15,-18 18 1,17-18-16,1 0 16,0 0-1,-1 17 1,1-17 0,0 0-1,-18 18 1,17-18-16,1 0 0,0 0 15,-1 18-15,1-18 16,-1 0 0,1 0-1,-18 17-15,18-17 16,-1 0 15,-17 18 0,18-18-31,0 0 16,-1 0 0,-17 18-1,18-18-15,0 0 16,-18 17 0,17-17-16,1 0 31,0 0 16,-1 0-16,1 0 31,-1 0-30,1 0-17,0 0 17,-1 0-1,-17 18 0,18-18-31,0 0 16,-1 0 15,1 0 16,0 0-16,-1 0 0,-17 18-31,18-18 32,-1 0-1,1 0 0,0 0-15,-18 17-1,17-17 1,1 0 0,0 0-1,-1 0 16,1 0-31,0 0 32,-1 0-1,1 0-15,-18 18-1,17-18 16,1 0 1,0 0-17,-1 0 1,1 18-16,0-18 16,-1 0-1,1 0-15,0 0 31,-1 0-15,1 0 0,-1 0-1,-17 17 1,18-17-16,0 0 16,-1 0 15,1 0-16,0 0-15,-1 18 32,1-18-32,0 0 15,-1 0 1,1 0 15,0 0-15,-1 0-1,1 0-15,-1 0 16,1 0-16,0 0 16,-1 0-1,1 17 1,0-17 0,-1 0-16,1 0 15,0 0 1,-1 0-16,-17 18 15,18-18-15,-1 0 16,1 0 0,0 0 15,-18 18-31,17-18 16,1 0-1,0 0 1,-1 0-1,1 0 1,0 17 0,-1-17-1,1 0-15,0 0 32,-1 0-32,1 0 15,-1 0 1,1 0-16,0 0 15,-1 18 1,1-18-16,0 0 16,-1 0-1,1 0 1,0 0-16,-1 0 31,1 0-31,-1 0 0,1 0 16,0 0-1,-1 18-15,1-18 0,0 0 16,-1 0-16,1 0 16,0 0-1,-1 0 1,1 0 0,-1 0-16,1 0 31,0 0 16,-1 0-16,-17 17-31,18-17 31,0 0 16,-1 0-31,-17 18-1,18-18-15,0 0 16,-1 0 0,1 0 15,-1 0-31,-17 18 15,18-18-15,0 0 16,-1 0 0,1 0 546,0 0-531,-1 0-15,1 17 78,0-17 187,-18-17-281,17 17 31,-17-18-31,18 18 16,-18-18-16,18 1 0,-18-1 16,17 0-1,-17 1-15,0-1 0,18 18 0,-18-18 16,0 1-16,17-1 15,-17 1-15,18-1 0,-18 0 16,18 1-16,-1-1 16,-17 0-1,18 18-15,-18-17 0,18 17 0,-18-18 16,0 0-16,17 18 0,-17-17 0,18-1 16,-18 0-16,0 1 0,18 17 15,-18-18-15,0 1 16,17-1-16,-17 0 0,0 1 15,0-1 1,18 0-16,-18 1 0,0-1 16,0-17-16,17 35 0,-17-18 0,0 1 15,0-1-15,0 0 16,0 1-16,0-1 0,0 0 16,0 1-1,0-1-15,0 0 0,-17 18 0,17-17 16,-18 17-16,18-18 15,-17 18-15,17-18 0,-18 18 0,18-17 0,-18 17 16,1-18-16,-1 18 0,18-17 16,-18 17-1,18-18-15,-17 18 0,-1-18 0,0 18 16,18-17-16,-17 17 16,17-18-16,-18 18 0,1-18 0,-1 18 15,0-17-15,1-1 16,-1 18-16,-17-18 0,17 18 0,-17-17 0,17 17 15,-17-18-15,0 18 0,17-17 0,-17 17 0,-18-18 16,17 18-16,1-18 0,-18 18 16,18-17-16,-18-1 0,0 18 0,0-18 0,0 1 15,0 17-15,1-18 16,-1 0-16,0 1 0,0 17 0,-18-18 0,18 1 16,0-1-16,0 18 0,1-18 15,-1 1-15,0-1 0,0 18 0,0-18 0,0 1 16,18 17-16,-18-18 15,0 0-15,18 18 0,-1-17 0,-17 17 0,18-18 16,0 18-16,-18-17 0,18 17 0,-1-18 0,1 18 16,-18-18-16,18 18 0,0-17 15,-1 17-15,-17 0 0,18-18 16,0 18-16,0 0 0,-1-18 0,1 18 16,-18 0-16,18-17 0,0 17 0,-1 0 0,1-18 15,0 18-15,-1 0 0,1 0 16,0-18-16,0 18 0,17 0 0,-17 0 0,-1-17 15,1 17-15,0 0 0,17 0 0,-17 0 0,17-18 16,-17 18-16,17 0 16,-17 0-16,17 0 0,1 0 0,-18 0 0,17 0 15,0 0-15,1 0 0,-1 0 16,0 0-16,1 0 0,-1 0 0,0 0 0,1 0 16,-1 0-16,1 0 15,-1 18-15,0-18 0,1 0 16,-1 0-16,0 0 0,1 17 15,-1-17-15,-53 18 16,54-18-16,-1 18 0,1-18 0,-1 0 0,0 17 16,-17-17-16,17 0 0,1 18 15,-19-18-15,19 0 0,-1 0 0,1 0 0,-1 18 16,0-18-16,-17 0 0,17 0 16,1 17-16,-19-17 0,19 18 0,-1-18 15,0 18 1,1-18-16,-1 0 0,1 0 0,-1 17 0,0-17 15,1 18-15,-1-18 16,0 17-16,1-17 0,-1 0 0,18 18 16,-18-18-16,1 0 0,17 18 0,-18-18 0,1 17 15,-1-17 1,0 18-16,1-18 0,-1 18 0,-17-1 16,17-17-1,0 0-15,18 18 0,-17-18 0,-1 0 0,1 18 0,-1-18 16,0 0-16,18 17 15,-17-17-15,-1 0 0,0 0 0,18 18 0,-17-18 16,-1 0-16,0 0 0,18 17 0,-17-17 16,-1 0-16,1 0 15,17 18-15,-18-18 16,18 18-16,0-1 16,-18 1-16,18 0 15,0-1-15,0 1 16,0 0-16,0-1 0,-17-17 0,17 18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2-11-25T08:13:05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22913 17621 0,'0'-17'31,"0"-1"0,18 18 63,-1 0-94,1 0 16,-1 0-16,1 0 0,0 0 0,-1 0 15,1 0-15,0 0 0,-1 0 16,19 0-16,-19 0 0,1 0 0,17 0 0,-17 0 16,17 0-16,0-18 15,54 18-15,-72 0 0,18 0 16,1 0-16,-1-17 0,0 17 15,-17 0-15,17 0 0,0 0 0,1 0 0,-1-18 16,0 18-16,142 0 31,-142 0-31,0 0 0,1 0 0,-1 0 0,0-18 16,0 18-16,1 0 0,-1 0 0,0 0 16,0 0-16,1 0 0,-1 0 0,0 0 0,1 0 15,-1 0-15,0 0 16,-17 0-16,17 0 0,0-17 0,1 17 0,-1 0 15,-17 0-15,17 0 0,0 0 0,-17 0 0,17 0 16,-17 0-16,17 0 16,-17 0-16,17 0 0,-18 0 0,1 0 0,17-18 0,-17 18 15,0 0-15,-1 0 16,1 0-16,0 0 0,-1 0 0,1 0 16,-1 0-1,-34 0 16,17-18-31,-18 18 0,1 0 0</inkml:trace>
  <inkml:trace contextRef="#ctx0" brushRef="#br0" timeOffset="1270.4521">15893 18133 0,'0'0'15,"17"0"1,1-18-16,0 18 15,-18-17-15,17 17 0,1-18 16,-1 18 0,1 0-16,0-18 0,88 18 31,-89 0-31,18 0 0,1 0 0,-1 0 0,18 0 0,-18 0 16,18 0-16,0-17 15,0 17-15,18 0 0,-1-18 0,-17 18 0,18 0 16,-1-18-16,1 18 0,-1 0 15,1 0-15,-18 0 0,17-17 0,-17 17 16,0 0-16,0 0 0,0 0 0</inkml:trace>
  <inkml:trace contextRef="#ctx0" brushRef="#br0" timeOffset="19410.3707">26635 4992 0,'0'-18'62,"-18"18"-46,18 18 15,0-1-15,0 1-16,0 0 0</inkml:trace>
  <inkml:trace contextRef="#ctx0" brushRef="#br0" timeOffset="19640.6135">26423 6103 0,'0'18'16,"0"-36"-16,0 53 0,0-17 0,0 0 0,0-1 15,0 1 1,0 0-16,0-1 15,0 1-15,18-18 0,-18 17 0,0 1 0,0 0 16</inkml:trace>
  <inkml:trace contextRef="#ctx0" brushRef="#br0" timeOffset="19820.365">26352 7003 0,'0'0'0,"0"17"0,-17 1 16,17 17-16,0-17 0,0-1 0,0 1 0,0 0 16,0-1-16,0 1 15,0 0-15,0-1 0,0 1 0,0 0 0,0-1 16,0 1-16,17-1 0,-17 19 16,0-19-16</inkml:trace>
  <inkml:trace contextRef="#ctx0" brushRef="#br0" timeOffset="20070.1284">26405 8184 0,'0'0'0,"0"18"16,0 17-16,0-17 0,0 17 15,0-17-15,0 17 0,0-17 0,0-1 0,0 19 16,0-19-16,0 19 15,0-19-15,0 19 0,0-19 0,0 18 0,0 1 16,0-19-16,0 19 0,0-1 0,0-17 0,0 17 16,0 0-16,0 0 15,0 1-15,0-1 0,0-17 0,0 17 0,0 0 0,0 0 16,0 1-16,0-1 16,-17-17-16</inkml:trace>
  <inkml:trace contextRef="#ctx0" brushRef="#br0" timeOffset="20260.325">26352 9913 0,'0'0'0,"0"35"0,0 18 0,0 0 0,0-18 0,0 18 15,0 0-15,0-17 0,0 16 16,0 1-16,-17 0 0,17 0 0,0-17 16,0 16-16,0 1 0,0-17 15,0 17-15,0-18 0,-18 18 0,18-18 0,0 0 16,0 18-16,0-18 15,-17 1-15,17 17 0,0-18 0,0 0 0,0 0 0,0 1 16</inkml:trace>
  <inkml:trace contextRef="#ctx0" brushRef="#br0" timeOffset="20510.1335">26211 12823 0,'0'0'0,"0"53"0,-17-17 0,17 17 0,-18 0 15,18-1-15,-18-16 16,18 17-16,-17-18 0,-1 18 0,18-18 0,0 18 16,-17-18-16,17 1 0,-18-1 15,18 18-15,-18-18 0,18 0 0,0 1 0,-17-1 16,17 0-16,0 0 15,0 1-15,-18-1 0,18 0 0,0 1 0,-18-1 16,18-18-16</inkml:trace>
  <inkml:trace contextRef="#ctx0" brushRef="#br0" timeOffset="20670.2691">25912 14975 0,'0'0'0,"0"36"0,-18-1 16,18 0-16,-18 1 0,18-1 0,-17 18 0,17-18 15</inkml:trace>
  <inkml:trace contextRef="#ctx0" brushRef="#br0" timeOffset="20920.2464">26053 16457 0,'0'18'0,"0"-36"0,0 71 0,0-35 0,0-1 15,0 19-15,0-19 0,0 1 0,0-1 0,0 1 16,0 0-16,0-1 16,0 1-16,17 0 0,-17-1 0,0 1 15</inkml:trace>
  <inkml:trace contextRef="#ctx0" brushRef="#br0" timeOffset="21110.5536">26317 17057 0,'0'0'0,"0"17"0,0 1 16,0 0 0,0-1-16,0 1 0,0 0 15,0-1 1</inkml:trace>
  <inkml:trace contextRef="#ctx0" brushRef="#br0" timeOffset="24460.1801">26741 4798 0,'0'0'0,"17"0"16,1 0-16,-1 0 16,1 0-1,0 0-15,17 0 0,-17 0 0,-1 0 16,19 0-16,-19 0 0,19 0 15,-1 0-15,0 0 0,0 0 0,1 0 0,-1 0 16,18 0-16,-18-18 0,18 18 0,0 0 0,0 0 16,158-18-1,-158 18-15,0 0 0,0 0 0,0 0 16,0-17-16,0 17 16,18 0-16,-19 0 0,1 0 0,18-18 0,-18 18 15,0 0-15,17 0 0,-17-17 16,0 17-16,0 0 0,0-18 0,0 18 0,0-18 15,0 18-15,0 0 0,0-17 0,-1 17 0,-16-18 16,17 18-16,0 0 16,-18-18-16,18 18 0,-18 0 0,0-17 0,1 17 15,-1 0-15,0 0 16,-17-18-16,17 18 0,-17 0 0,-1 0 0,1 0 0,0 0 16,-1 0-16,1 0 15,0 0-15,-1 0 0,1 0 0,0 0 0,-1 0 16,1 0-16,-1-18 0,1 18 15,17 0-15,-17 0 0,17 0 16,1 0-16,-1 0 0,0 0 0,0 0 0,1 0 0,-1 18 0,18-18 16,-18 0-16,18 0 15,-18 0-15,18 0 0,-18 0 0,18 18 0,0-18 16,-17 0-16,-1 0 0,18 0 16,-18 17-16,18-17 0,-18 0 0,18 0 0,-18 0 15,18 18-15,-17-18 16,-1 0-16,0 0 0,18 18 0,-18-18 0,1 0 15,-1 0-15,0 17 0,1-17 0,-1 0 0,-18 18 16,19-18-16,-1 0 0,-17 18 16,17-18-16,-17 0 0,-1 17 0,1-17 0,17 0 15,-17 18-15,-1-18 16,1 0-16,0 17 0,-1-17 16,1 0-16,17 0 0,-17 18 0,-1-18 0,1 0 15,0 0-15,-1 18 0,1-18 0,0 0 0,-1 0 16,1 0-16,-18 17 15,18-17-15,-1 0 0,1 18 0,0-18 0,-1 0 16,1 18-16,-1-18 0,1 17 0,0 1 0,-1-18 16,1 18-16,0-18 0,-18 17 15,17 1-15,1-18 0,0 18 0,-18-1 0,17 1 16,1-1 0,-18 1-16,17 0 0,-17-1 0,18 1 15,-18 0-15,0-1 0,18 1 16,-18 0-16,0-1 0,17 1 0,-17-1 0,0 1 15,0 17-15,0-17 0,18 17 0,-18-17 0,0 17 16,18-17-16,-18 17 16,0 0-16,17 1 0,-17-1 0,0 0 0,18-17 15,-18 17-15,0 0 0,18 1 16,-18-1-16,0 0 0,17 1 0,-17-1 0,0 18 16,0-18-16,18 0 15,-18 1-15,0-1 0,0 18 0,0-18 0,0 0 16,0 18-16,0-17 0,0 16 15,0 1-15,0-17 0,0 17 16,0-18-16,18 18 0,-18-18 0,0 18 0,0-18 0,0 18 0,0-18 16,0 18-16,0-17 15,0 17-15,0-18 0,0 18 0,17-18 0,-17 18 16,0 0-16,0 0 0,0 0 16,0 0-16,0-1 0,18 1 0,-18 0 0,0 0 15,0 0-15,0 0 16,0 0-16,0 0 0,17 0 0,-17 0 0,0 0 15,0 0-15,0 0 16,0-1-16,0 1 0,0 0 0,0 0 0,0 0 0,0 0 16,0 0-16,0 0 0,0-18 0,0 18 0,0 0 15,0 0-15,0 0 16,0 0-16,-17 0 0,17 0 16,0-1-16,0 1 0,0 0 0,-18 0 0,18-18 15,0 18-15,0 0 0,-17 0 0,17-17 0,0 16 16,0-16-16,-18 17 15,18 0-15,0-1 0,0-16 0,0 17 0,-18 0 16,18-1-16,0 1 0,0 0 0,-17 0 0,17-18 16,0 18-16,0 0 0,0 0 15,-18 0-15,18 0 0,0-18 16,0 18-16,-18 0 0,18 0 0,0 0 16,-17 0-16,17 0 0,0 0 0,0 0 0,-18 0 15,18-18-15,0 18 0,0 0 16,-18-18-16,18 18 0,0 0 0,0 0 0,0-18 15,0 18-15,-17 0 0,17 0 0,0-18 16,0 18-16,0 0 0,-18-18 16,18 18-16,0 0 0,0-18 0,-18 18 0,18-18 15,0 18-15,-17-17 16,17 17-16,-18-18 0,18 18 0,0 0 0,-17-18 0,17 18 16,-18 0-16,18 0 15,-18 0-15,18 0 0,0-1 0,-17 37 16,17-36-16,-18-1 15,18 1-15,0 0 0,-18-17 0,18 17 0,-17-1 0,17 1 16,0-17-16,-18 17 0,18-1 0,-18-16 16,1 17-16,17 0 0,0-18 15,-18 18-15,1 0 0,17-18 0,-18 18 0,18-18 16,-18 18-16,18-18 0,-17 1 16,17 17-16,-18-18 0,0 18 0,18-18 0,-17 18 15,-1-18-15,0 0 16,18 18-16,-17-17 0,-1-1 0,18 18 0,-18-18 15,1 0-15,17 1 0,-18-1 0,1 0 0,17 1 16,-18-1-16,0 0 0,18 0 16,-17 1-16,17-1 0,-18 0 0,18 1 0,-18-1 15,18 0-15,-17 0 16,17 1-16,-18-1 0,18-17 16,-35 87-16,35-69 15,0-1-15,-18 0 0,18-17 0,-17 17 0,17 0 0,0-17 16,0 17-16,-18 1 15,18-1-15,0-18 0,0 19 0,-18-19 0,18 19 16,0-1-16,0-17 0,0 17 0,-17-17 0,17 17 16,0-18-16,0 19 0,0-19 15,0 1-15,0 17 0,0-17 0,0 0 16,0 17-16,0-18 0,0 19 16,0-19-16,0 19 0,0-19 0,0 19 0,17-19 15,-17 1-15,0 17 0,0-17 16,18-1-16,-18 1 0,0 0 0,18-1 0,-18 1 15,0 0-15,17-1 16,-17 1-16,18-18 0,-18 18 0,17-1 0,1-17 16,-18 18-16,18-1 0,-1 1 0,1-18 15,-18 18-15,18-18 0,-1 17 16,1-17-16,-18 18 16,18-18-16,-1 18 15,1-18 1,-18 17-1,17-17-15,-17 18 16,18-18-16,-18 18 0,18-18 16,-1 0-1,-17 17-15,18-17 0,0 0 0,-1 0 16,-17 18 0,18-18-16,0 0 0,-18 17 0,17-17 0,1 0 15,-18 18 1,18-18-16,-18 18 0,17-18 0,-17 17 0,18-17 0,-1 18 15,1 0-15,0-1 0,-1 1 16,-17 0 0,18-18-16,-18 17 0,18 1 0,-18-1 0,0 1 15,0 0 1,-18-1-16,0 1 16,1 0-16,-1-18 15,18 17-15,-18 1 0,1-18 0,-18 18 0,17-1 0,0-17 16,-17 18-16,0 0 15,-1-18-15,1 17 0,0 1 0,0-18 0,-18 17 16,17 1-16,-17 0 0,18-18 0,-18 17 0,18 1 16,-18-18-16,0 18 0,18-1 15,-18-17-15,0 18 0,0 0 0,0-18 0,0 17 16,0-17-16,-17 18 16,17-18-16,0 17 0,-18-17 0,1 18 0,17-18 15,-18 0-15,1 0 0,-1 0 16,-17 18-16,18-18 0,-1 0 0,0 0 0,19 0 15,-19-18-15,0 18 16,19 0-16,-1 0 0,-18 0 0,18 0 0,-17 0 16,17-18-16,-18 18 0,1 0 0,17 0 0,-18 0 15,0 0-15,1 0 0,17 0 16,-18-17-16,1 17 0,-1 0 0,1 0 16,-1 0-16,1 0 0,-1 0 15,1 0-15,17 0 0,-18-18 0,18 18 0,18 0 16,-18 0-16,0 0 0,18 0 15,-18 0-15,18 0 0,-1 0 0,-17 0 0,18 0 16,0 0-16,0 0 0,-1 0 0,1 0 0,0 0 16,-1 0-16,1 0 15,18 0-15,-19 0 0,1 0 0,17 0 0,-17 0 16,17 0-16,-17 0 0,18 0 16,-1 0-16,-17 0 0,17 0 15,0 0-15,-17 0 0,17 0 0,1 0 16,-18 18-16,17-18 0,-17 0 0,17 0 0,-17 17 15,-1-17-15,19 0 0,-19 18 0,1-18 0,0 0 16,0 18-16,-1-18 0,1 17 16,0-17-16,17 18 0,-17-18 0,17 0 0,-17 18 15,17-18-15,1 17 16,-1-17-16,0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2-11-25T08:12:56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3969 15222 0,'0'0'0,"-18"0"16,0-17-1,-17-19 17,18 19-1,-1 17-31,-53-35 31,54 35-15,-89 17 15,-71 18 0,-17 18 0,159-35-31,-176 70 32,193-70-32,-123 52 31,88-34 0,71 34 0,17 36 1,18-18-1,17 18 0,18-18 16,54 18-16,34-35 1,71 17-1,-35-18 0,-177-52-31,194 70 31,-211-70-31,211 70 47,71 18-16,-265-106-31,283 106 16,-283-89 0,283 72 15,140-19 0,-17-17 0,-388-53-31,353 35 32,-336-17-32,-17-18 0,406 18 47,52-18-32,36-18 32,106-17-16,-71-18 1,0 0-1,-512 53-31,495-88 31,-495 70-31,424-70 31,53 0 1,0-18 14,-106 0-14,-71-18-1,-35 19 0,-299 87-31,246-123 31,-247 123-31,124-70 32,-53-35 15,-106 17-32,-88-18 32,70 107-47,-211-124 31,176 123-31,-229-123 32,-89 17-1,-87 18 0,-1 18 0,406 88-31,-423-70 32,405 52-17,-334-35 16,-54-35-15,0 17 31,389 54-47,-389-18 31,406 35-31,-352-36 31,334 36-31,-388-17 32,389 17-32,-336 0 31,-52-18 0,405 18-31,-318 18 31,336-18-31,-18 0 16,-265 0 15,-87 17 1,105 1-1,-18 0 0,71 17 0,-17 0 1,35 36 14,193-71-46,-175 70 16,193-52 0,-176 52 15,35 19 0,36-54 0,-1 18 1,-17-18-1,18 0 0,105-35-31,-105 36 31,105-19-15,-88 36 15,36 0 1,34-18-1,19-17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2-11-25T08:14:44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26317 3263 0,'35'0'141,"-17"0"-141,17 0 15,-17 0 1,0 0-16,-1 0 15,1 0 1,0 0-16,-1-17 16,1 17-16,0 0 15,-1 0 1,1-18-16,-1 18 31,1 0-31,0 0 31,-1 0-31,1 0 16,0 0-16,-1 0 16,1-18-1,0 18-15,-1 0 16,1 0 0,17 0 15,-17-17-31,-1 17 0,36-18 15,-17 18 1,-1 0-16,-17 0 0,-1 0 16,1-18-1,-1 18 1,1 0 46,0 0-46,-1 0 0,1 0-1,0 0-15,-1 0 16,1 0 0,0 0-1,-1 0-15,18 0 16,-17 0-16,17 0 15,71 18 1,-53-18-16,-18 18 0,1-18 16,-1 17-16,0-17 15,18 0 1,0 0-16,-18 0 16,-17 0-1,0 0-15,-1 18 0,19-18 16,-19 0-1,18 0-15,1 0 0,-19 0 16,1 0-16,0 0 16,-18 18-1,17-18-15,1 0 16,-18 17 0,35-17-16,-17 0 15</inkml:trace>
  <inkml:trace contextRef="#ctx0" brushRef="#br0" timeOffset="3280.3948">7003 3845 0,'17'0'78,"1"0"-47,0 0 0,17 0-31,-18 0 16,1 0-1,0 0 1,-1 0 0,1 0-1,105 0 1,-70 0-16,18 0 16,-18 0-16,-18 0 15,0 0-15,-17 0 16,0 18-1,-1-18-15,19 0 16,-19 0 0,1 0 15,0 0 0,-1 0 0,1 0-15,-1 0 15,19 0-31,-19 0 0,19 0 0,-1 0 16,-17 0 0,-1 0-1,1 0-15,0 0 16,-1 0-16,1 0 15,-1 0 1,1 0 0,0 0-16,-1 0 15,1 0 17,0 0-17,-1 0 1,1 0-1,0 0 1,17 0 0,-18 18-1,1-18 1,0 0 0,-1 0-16,1 0 31,0 0-16,-1 0 1,1 0 0,0 0 15,-1 0 16,1 0-32,-18 17 1,17-17-16,1 0 47,0 0-16,-1 0-15,-17 18 15,18-18-15,0 0 15,-1 0 31,1 0-46,0 0 62,-1 0 157,-17 17-220,18-17 1,-1 0-16,1 18 62,0-18-15</inkml:trace>
  <inkml:trace contextRef="#ctx0" brushRef="#br0" timeOffset="7790.5764">8767 3916 0,'-36'17'94,"36"1"-94,-17-18 16,-1 0 31,0 0-32,18 18-15,-17-18 47,-1 0-16,18 17-15,-18-17 0,1 0 15,-1 0 16,0 0-32,1 0-15,-1 0 32,18-17-17,-17 17 17,17-18 171,-18 18-188,0-18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2-11-25T08:16:03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23213 9754 0,'-18'0'32</inkml:trace>
  <inkml:trace contextRef="#ctx0" brushRef="#br0" timeOffset="4389.66">23389 9701 0,'0'-17'0,"0"-1"47,-17 18 47,-1 0-79,0 0 1,18-18-16,-17 18 15,-1 0 1,0 0-16,1 0 16,-1 0-16,0 0 15,1 0 1,-1 0-16,1 0 0,-1 18 31,0-18-31,1 0 16,17 18-1,-18-18-15,0 0 16,18 17-16,-17-17 0,-1 0 0,0 18 16,1-18-1,-1 18-15,0-18 0,18 17 16,-17-17 0,17 18-16,-18-18 0,18 18 15,0-1 1,0 1-1,0-1 1,18-17-16,-18 18 16,17-18-16,1 18 15,0-18-15,-18 17 16,17-17-16,1 0 0,-18 18 0,18-18 16,-1 0-16,1 18 15,0-18-15,-1 0 0,1 0 16,0 0-16,-1 0 15,1 0-15,-1 0 0,1 0 16,-18-18-16,18 18 0,-1 0 0,1 0 16,0-18-16,-1 18 15,1-17-15,0 17 0,-1 0 16,-17-18-16,18 18 16,-1-18-16,1 18 15,-18-17-15,18 17 16,-18-18-16,17 18 0,-17-17 15,0-1 1,0 0-16,18 18 0,-18-17 16,0-1-1,-18 18 1,18-18-16,-17 18 0,17-17 16,-18 17-1,0-18-15,1 18 16,-1 0-1,18-18-15,-17 18 0,-1 0 16,0 0-16,1 0 0,-1 0 16,0 0-1,1 0-15,-1 0 0,18 18 16,-18-18-16,1 0 16,-1 0 15,1 0-31,-1 0 15,18 18 1,-18-18-16</inkml:trace>
  <inkml:trace contextRef="#ctx0" brushRef="#br0" timeOffset="12850.1709">23283 8520 0,'18'0'31,"0"0"63,-1 0-79,1 0 1,0 0 0,-18 17-16,17-17 0,1 0 15,-18 18 1,17-18-16,1 17 15,-18 1-15,0 0 16,0-1 0,0 1-16,-18-18 0,18 18 15,-17-18 1,17 17-16,-18-17 0,18 18 0,-17-18 16,-1 18-1,0-18-15,1 0 0,-1 0 31,0 17-31,36-17 94,0 0-78,-1 0-16,1 18 15,0-18 1,-1 0-16,1 18 16,-1-18-16,1 17 15,0-17 1,-18 18-16,17-18 16,-17 17-1,18-17 1,-18 18-1,-18-18 1,18 18-16,-17-18 0,17 17 0,-18 1 16,0-18-1,18 18-15,-17-18 0,-1 17 0,1-17 16,-1 18 0,0-18-16,18 18 0,-17-18 0,-1 0 15,18 17-15,-18-17 16,1 0-16,-1 0 31</inkml:trace>
  <inkml:trace contextRef="#ctx0" brushRef="#br0" timeOffset="29640.0728">24077 8502 0,'0'-18'0,"-18"18"16,18-17-16,0-1 31,18 18-16,-18-18-15,18 18 16,-18-17-16,17 17 0,-17-18 16,18 18-16,-18-18 0,18 1 15,-1-1-15,1 18 16,-18-17-16,18-1 0,-1 18 0,1-18 0,-1 1 16,1-1-16,0 0 15,-1 18-15,1-17 0,0-1 0,17 0 0,-17 1 16,17-1-16,-17 1 0,17-1 15,-18-17-15,19 17 0,-19 0 0,19 1 0,-1-1 16,0 0-16,-17 1 0,17-1 0,0 1 0,1-1 16,-19 0-16,19 1 15,-1-1-15,-18 0 0,19 1 0,-19 17 0,19-18 16,-1 0-16,-17 1 0,17 17 16,-18-18-16,19 18 0,-19-18 15,1 1-15,17 17 0,-17 0 0,0-18 16,-1 18-16,1 0 0,0-17 0,-1 17 0,1 0 15,-1 0-15,1 0 0,0 0 16,-1 0-16,1 0 0,0-18 0,-1 18 0,1 0 16,0 0-16,-1 0 15,1 18-15,-1-18 0,1 0 16,0 17-16,-1-17 0,1 0 16,0 18-16,-1-18 0,1 17 15,0 1-15,-1-18 0,1 18 0,0-1 0,17-17 16,-18 18-16,1 0 15,0-1-15,17 1 0,-17-18 0,-1 18 0,1-1 16,0 1-16,-1 0 0,1-1 0,-1 1 0,1-1 16,0 1-16,17 35 15,-35-35-15,18-1 0,-18 1 0,17 0 16,-17-1-16,18 1 16,-18-1-16,0 1 0,18 0 0,-18-1 0,17 1 15,-17 0-15,0-1 16,0 1-1,0-36 32</inkml:trace>
  <inkml:trace contextRef="#ctx0" brushRef="#br0" timeOffset="30185.1842">26229 7814 0,'18'18'47,"-18"-1"-47,0 1 15,17 0-15,-17-1 0,0 1 16,0 0-16,0 17 0,0-18 0,0 1 0,0 17 16,0-17-16,0 0 0,0 17 15,0-17-15,0-1 0,0 1 0,0 17 0,0-17 16,0-1-16,0 1 15,0 0-15,0-1 0,0 1 0,-17 0 0,17-1 16,0 1-16,0-1 0,0 1 16,-18-18 31,18-18-47,-18 1 15,1-1 1,-1 1-16,0-1 15,1 0-15,-1 18 0,1-17 0,-1-1 16,0 18-16,1-18 16,-1 18-16,0-17 0,1 17 0,-1 0 0,0-18 15,1 0-15,-1 18 16,18-17-16,-17 17 0,17-18 16,-18 18-16,18-17 15</inkml:trace>
  <inkml:trace contextRef="#ctx0" brushRef="#br0" timeOffset="31200.4428">24747 7814 0,'-17'0'0,"34"0"16,-52 0-16,17 0 31,1 0-15,-1 0 15,1 0-31,17 18 0,-18-18 0,0 0 16,1 17-1,-1-17-15,0 18 0,-52 17 16,52-35-16,1 18 16,-19-18-16,19 18 0,-1-1 0,0-17 15,-17 18-15,17-1 0,1-17 0,-1 18 0,0 0 16,-17-18-16,18 17 16,-1 1-16,0 0 0,1-1 0,-1-17 0,0 18 0,1 0 15,-1-1-15,0-17 16,1 18-16,-1-1 0,18 1 0,-17-18 0,-1 18 15,0-1 1,1-17-16,17 18 0,0 0 0,-18-18 0,18 17 16,-18-17-16,18 18 0,0 0 15,-17-18 1,17 17-16,0 1 16,0-1-1,0 1 1,0 0-1,17-18 1,-17 17 0,18-17-16,0 0 15,-1 0-15,1 0 0,0 0 0,-1 0 0,18 0 0,-17 0 16,17 0-16,1 0 16,-1 0-16,0 0 0,0 0 0,18-17 0,-17 17 15,-1 0-15,0 0 0,-17 0 16,17 0-16,0-18 0,-17 18 0,0 0 15,17 0-15,-17 0 16,-1 0-16,1 0 0,-18-18 16</inkml:trace>
  <inkml:trace contextRef="#ctx0" brushRef="#br0" timeOffset="401131.2092">14799 3140 0,'0'0'0,"-18"-18"0,18 0 0,-17 1 0,17-1 16,-18 1-16,18-1 16,0 0-16,0 1 0,0-1 15,-18 18-15,18-18 16,0 1-16,-17-1 15,-1 0 1,18 1-16,-17 17 0,-1-18 16,0 1-1,1 17 1,17-18-16,-18 18 16,0-18-1,1 18-15,-1-17 0,0 17 0,1 0 16,-1 0-16,1 0 15,-1 0-15,0 0 0,1 0 0,-19 0 0,19 0 16,-54 17-16,36 1 0,0 0 0,-1-18 16,1 17-16,0 1 0,-18-1 15,18 1-15,-1 0 0,1 17 0,-18-17 0,18-1 16,0 19-16,-1-19 16,1 18-16,0-17 0,17 17 0,-17 1 0,17-19 15,0 19-15,1-1 0,-1 0 16,1 0-16,17 1 0,0-1 0,0 0 0,0 0 15,17 1-15,1-1 16,-1 0-16,1 1 0,0-1 0,17 0 0,0 0 16,1 18-16,-1-17 0,0-1 0,18 0 0,-18 0 15,18 1-15,-17-1 0,16 0 16,1-17-16,0 17 0,0-17 0,0 17 16,0-17-16,0-18 0,18 17 15,-19-17-15,19 0 0,0 0 0,-19-17 0,19-1 16,0 1-16,-1-19 0,1 1 15,-1 0-15,-17-1 0,18 1 0,-1-18 0,1 18 16,-18-18-16,17 18 0,-17-18 0,0 18 0,-18-18 16,1 17-16,-1 1 15,0 0-15,-17-18 0,0 18 0,-18-1 0,0 1 16,0 0-16,0-1 16,-18 1-16,0 0 0,1 17 0,-19-17 0,19 17 0,-19 1 15,1-1-15,-18 0 16,18 1-16,-18-1 0,18 18 0,-18-17 0,0 17 15,0-18-15,0 18 16,18 0-16,-18 0 0,18 0 0,-18 0 0,17 0 0,1 0 16,0 0-16,17 0 0</inkml:trace>
  <inkml:trace contextRef="#ctx0" brushRef="#br0" timeOffset="401481.6595">15117 3351 0,'0'0'0,"0"-17"16,17-1-16,-17 0 0,18 18 0,-18-17 0,17-1 15,1 1-15,0-19 16,-1 19-16,1-1 0,17 0 0,-17-17 0,17 17 16,-17 1-16,17-1 0,0 1 0,-17-1 0,17 0 15,1 1-15,-1-1 0,0 0 16,-17 1-16,17 17 0,0-18 0,1 0 0,-1 18 16,-17-17-16,17 17 15,0-18-15,-17 18 0,17-17 0,-17 17 0,-1 0 16,1-18-16,0 18 15,-1 0-15</inkml:trace>
  <inkml:trace contextRef="#ctx0" brushRef="#br0" timeOffset="401751.395">15998 2663 0,'0'0'0,"0"-17"0,18 17 15,0-18 1,-1 18-16,1 0 16,0 18-16,-1-18 0,1 17 15,0-17 1,-1 0-16,-17 18 0,18-18 0,-1 0 0,1 18 16,0-18-16,-1 0 0,-17 17 15,18-17-15,0 0 0,-18 18 0,17-18 0,1 0 31,-18 18-31,-18-1 16,1 1-16,-1-18 0,0 18 0,1-1 16,-19 1-16</inkml:trace>
  <inkml:trace contextRef="#ctx0" brushRef="#br0" timeOffset="404501.387">16069 5009 0,'18'0'63,"-18"-17"-63,17 17 47,-17 17-32,18-17-15,-18 18 0,18-18 0,-18 18 16,17-18-16,1 17 0,-1 1 0,1-18 0,0 18 16,-1-1-16,1-17 0,0 18 15,17 0-15,-17-18 0,17 17 0,-17-17 0,17 18 16,-18-18-16,19 17 16,-1-17-16,0 18 0,-17-18 0,17 0 15,0 18-15,1-18 0,-19 0 0,19 0 16,-1 17-16,0-17 0,1 0 0,-1 0 0,-18 0 15,19 18-15,-1-18 16,0 0-16,1 0 0,-1 0 0,18 0 0,-18 0 16,0-18-16,1 18 0,-1 0 0,0 0 0,0-17 15,1 17-15,-1 0 0,0-18 16,0 18-16,1-18 0,-1 18 0,-17 0 0,17-17 16,0 17-16,-17-18 15,17 18-15,-17 0 0,17-17 0,-17 17 0,17-18 16,-17 18-16,17-18 0,-17 18 15,17-17-15,-18 17 0,19-18 0,-19 18 0,1-18 16,17 18-16,-17-17 0,0-1 0,-1 18 0,1-18 16,0 18-16,-1-17 15,1 17-15,-18-18 0,17 1 0,1 17 0,-18-18 16,18 0-16,-18 1 0,17-1 16,-17 0-16,0 1 0,0-19 0,18 19 0,-18-19 15,0 19-15,0-18 16,0 17-16,0-17 0,-18 17 0,18-17 0,0 17 15,-17-17-15,17 17 0,-18-17 16,18 17-16,-18-17 0,1 17 0,17 1 0,-18-19 16,1 19-16,17-1 0,-18 1 0,0-19 0,1 19 15,-1-1-15,0 0 16,1 1-16,-1-1 0,0 0 0,-17-17 0,17 18 16,-17-1-16,18 0 0,-19 1 15,19-1-15,-19 18 0,1-18 0,17 1 0,-17-1 16,0 18-16,17-18 15,-17 18-15,0-17 0,17 17 0,-17 0 0,-1 0 16,1-18-16,0 18 0,0 0 0,-1 0 0,19 0 16,-19 0-16,1 0 0,0 0 15,0 0-15,17-18 0,-17 18 0,-1 0 0,19 0 16,-18 0-16,-1 0 16,19 0-16,-19 0 0,19 18 0,-19-18 15,19 0-15,-18 0 0,17 18 0,-17-18 16,17 0-16,0 17 0,-17-17 0,17 18 0,-17-18 15,17 18-15,1-18 16,-18 17-16,17-17 0,0 18 0,-17 0 0,17-1 16,-17 1-16,17 0 0,-17-18 0,18 17 0,-1 1 15,-17-1-15,17 1 0,-17 0 16,17-1-16,-17 1 0,17 0 0,-17-1 0,17 1 16,-17 0-16,17-1 15,-17 1-15,17-1 0,1 1 0,-1 0 0,0-1 16,1 1-16,-1-18 0,1 18 15,-1-1-15,0 1 0,1 0 16,17-1-16,0 1 16</inkml:trace>
  <inkml:trace contextRef="#ctx0" brushRef="#br0" timeOffset="406431.4563">16210 5098 0,'0'0'0,"18"0"0,-1 0 0,1 0 16,0 0-1,-1 0-15,1 0 16,0 0-16,-1 0 15,1 0-15,0 0 0,-1 0 16,1 0-16,-1 0 0,1 0 0,17 0 16,-17 0-16,0 0 0,17 0 15,-17 0-15,17 0 0,0 0 0,-17 0 0,17 0 16,0 0-16,1 0 16,-1-18-16,0 18 0,0 0 0,1 0 0,-1 0 15,0 0-15,1 0 16,-1 0-16,0 0 0,0 0 0,1 0 0,-1 0 0,0 0 15,0 0-15,1 0 16,-1 0-16,0 18 0,-17-18 0,17 0 0,0 0 16,-17 0-16,0 0 0,-1 0 0,1 17 0,0-17 15,-1 0-15,1 0 16,-36 0 15</inkml:trace>
  <inkml:trace contextRef="#ctx0" brushRef="#br0" timeOffset="407091.7542">16104 5274 0,'0'0'0,"0"-18"16,0 1-16,0-1 16,0 0-1,18 1-15,-18-1 16,0 1-1,0-1-15,-18 18 16,18-18-16,0 1 16,0-1-16,18 18 15,-18-18-15,18 1 16,-1-1 0,1 18-16,-1 0 15,1-18 1,0 18-16,-1 0 0,1 0 15,0 0-15,-1 0 16,1 0-16,0 0 0,-1 0 0,1 0 0,17 0 16,-17 0-16,-1 18 0,19-18 0,-1 0 0,-17 0 15,17 0-15,0 0 0,-17 0 16,17 0-16,0 0 0,1 0 0,-1 0 0,-17 0 16,17 0-16,0 0 15,-17 0-15,17 0 0,0 0 0,-17 0 0,0 0 16,17 0-16,-17 0 0,17 0 15,-18 0-15,19 0 0,-19 18 0,1-18 0,17 0 16,-17 0-16,0 0 0,17 0 0,-18 0 0,1 0 16,0 0-16,-1 17 15,1-17-15,0 0 0,-1 0 0,1 0 0,0 0 16,-1 0-16,1 0 16,-18 18-16,17-18 0,1 0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22-11-25T08:17:42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7814 0 0,'0'0'0</inkml:trace>
  <inkml:trace contextRef="#ctx0" brushRef="#br0" timeOffset="609.6601">7038 0 0,'0'0'0,"-35"18"0,17-1 15,-17 1-15,17 0 0,-17-1 16,17 1-16,1-1 0,-19 1 0,19 17 0,-1-17 16,-35 35-1,35-18-15,1-17 0,17 17 0,-18-17 16,1 17-16,-1-17 0,18 17 0,-18-17 0,18 17 16,-17 0-16,17 0 0,0-17 15,-18 17-15,18 18 0,0-17 0,0-1 0,0 0 16,0 0-16,18 18 15,-18-17-15,0-1 0,17 18 0,1-18 0,-18 0 16,18 1-16,-1-1 0,1 0 0,17 0 0,-17 1 16,-1-1-16,19 0 0,-1-17 15,0 17-15,0-17 0,18 17 0,-17-17 0,17-1 16,-18 1-16,18 17 16,0-17-16,0-18 0,-1 18 0,1-1 0,0-17 15,0 18-15,0-18 0,0 0 16,18-18-16,-18 18 0,17-17 15,-17-1-15,18 0 0,-18 1 0,17-1 0,-17-17 0,18 17 0,-19-17 16,1 0-16,0-1 16,0-17-16,0 18 0,0-18 0,0 0 0,0 0 15,0 0-15,0-17 0,0 17 16,-18-18-16,18 18 0,-18-17 0,0-1 0,1 18 16,-19-17-16,1-1 15,0 1-15,-1 17 0,-17-18 0,0 1 0,0 17 16,0-18-16</inkml:trace>
  <inkml:trace contextRef="#ctx0" brushRef="#br0" timeOffset="15750.3869">10372 2981 0,'0'0'0,"0"-18"15,0 1-15,-18 17 0,18-18 16,0 0-16,18 1 15,-1 17 32,1 0-47,-18 17 16,18-17-16,-1 0 16,1 0-16,0 0 0,17 18 0,0-18 15,0 0-15,-17 0 0,35 0 0,-18 0 16,0 0-16,18 0 0,-17 0 0,17 0 0,-1 0 15,1-18-15,0 18 0,18-17 16,-18 17-16,17-18 0,1 18 0,-1-17 16,1-1-16,0 18 0,-1-18 0,1 1 0,17 17 15,-18-18-15,19 0 0,-19 18 16,18-17-16,1 17 0,-19-18 0,18 18 0,-17 0 16,-1 0-16,1-18 0,0 18 15,-1 0-15,1 0 0,-18 18 0,-1-18 16,19 0-16,-18 0 0,0 18 15,0-18-15,0 0 0,0 17 0,0-17 0,-18 0 16,18 0-16,-18 18 0,18-18 0,-18 0 0,0 0 16,1 0-16,-1 0 0,0 0 15,-17 18-15,17-18 0,-17 0 0,-1 0 0,1 0 16,0 0-16,-1 0 16</inkml:trace>
  <inkml:trace contextRef="#ctx0" brushRef="#br0" timeOffset="16830.316">17251 3140 0,'0'0'0,"0"-18"0,-18 0 16,18 1-16,18 17 31,-1 0-15,1 0-16,0 0 0,-1 0 15,19 0-15,-1 17 0,0-17 0,0 0 0,18 0 16,0 0-16,0 18 15,18-18-15,-18 0 0,17 0 0,18 0 0,-17 0 16,17 0-16,0 0 0,1 0 0,16 0 0,1 0 16,-18-18-16,18 18 0,18 0 15,-18-17-15,-1 17 0,19-18 0,-1 18 0,-17-17 16,18 17-16,-1 0 16,-17-18-16,0 18 0,0 0 15,-1 0-15,1 0 0,-17-18 0,16 18 0,-34 0 16,17 0-16,-17 18 0,-1-18 0,1 0 0,-18 0 15,0 0-15,0 0 16,-18 0-16,0 18 0,-17-18 0,-1 0 0,1 0 16,0 0-16</inkml:trace>
  <inkml:trace contextRef="#ctx0" brushRef="#br0" timeOffset="72570.4564">11218 6720 0,'0'0'0,"-17"0"0,-1-17 31,36 17 47,-18 17-78,0 1 0,17-18 16,-17 18-1,18-1-15,0-17 0,-18 18 0,17 0 0,1-1 16,0 1-16,-1 0 0,1-1 0,17-17 0,-17 18 16,-1-1-16,19 1 15,-19 0-15,19-1 0,-19 1 0,18 0 16,-17-1-16,17 1 0,1 0 0,-19-18 16,19 17-16,-1 1 0,0-18 0,18 17 0,-18-17 15,1 0-15,17 18 0,-18-18 16,18 0-16,0 0 0,0 0 0,-1 0 0,1 0 15,0 0-15,0 0 16,71-18-16,-71 18 0,17-17 0,-17-1 16,18 1-16,-18 17 0,17-18 0,-17 0 0,18 1 15,-18-1-15,-1 0 0,19 1 16,-18-1-16,0 0 0,0 1 0,-18-1 0,18 1 16,-18-1-16,0-17 15,1 17-15,-1 0 0,-17 1 0,17-19 0,-17 19 16,-1-18-16,1 17 0,-1-17 15,-17-1-15,18 1 0,-18 0 0,0-1 16,0 19-16,-18-36 0,18 18 0,-17-1 0,-1 1 0,1 0 16,-1 0-16,0-1 15,1 1-15,-1 0 0,-17 17 0,17-17 0,-17-1 16,17 19-16,-17-18 0,0 17 16,-1 0-16,1-17 0,-53 0 15,53 17-15,-18 0 0,0 1 16,0 17-16,0-18 0,0 18 0,0 0 0,0 0 15,0 0-15,-17 0 0,17 18 0,-18-18 0,1 17 16,17 1-16,-35 0 0,17-1 16,0 1-16,1 17 0,-18-17 0,17 0 0,-17 17 15,17 0-15,1-17 16,-18 17-16,-159 89 16,176-72-16,-17 1 0</inkml:trace>
  <inkml:trace contextRef="#ctx0" brushRef="#br0" timeOffset="77400.205">11589 7691 0,'0'0'0,"-18"0"0,18-18 16,-18 18 15,18 18 78,18-18-109,0 17 32,-1 1-32,1-1 31,-18 1-31,18-18 0,-1 18 0,1-1 15,0 1 1,-1-18-16,1 0 16,-18 18-16,18-18 0,-1 0 0,1 0 15,-1 0-15,1 0 16,0 0-16,-1 0 0,1-18 0,0 18 0,17-18 16,-17 18-16,17-17 15,0-1-15,0 0 0,1 1 0,-1 17 0,0-18 16,0 1-16,1-1 0,17 0 15,-18 1-15,0-1 0,0 0 0,1 1 16,-19 17-16,19-18 0,-19 18 0,19-18 16,-19 18-16,1 0 0,17 0 0,-17 0 15,-1 0-15,1 18 0,0-18 0,-1 0 16,-17 18-16,18-18 0,-18 17 16,18 1-16,-18 0 0,17-18 0,-17 17 0,18 1 15,-18 0-15,18-18 16,-18 17-16,17 1 0,1-1 0,-1 1 15,1 0-15,0-1 16,-1-17-16,1 0 0,-18 18 0,18-18 0,-1 0 16,1 0-16,0 0 0,-1 0 0,1 0 0,17 0 15,-17-18-15,-1 18 16,1 0-16,17-17 0,-17 17 0,0-18 0,17 18 16,-17-18-16,-1 1 0,1 17 15,-1-18-15,19 18 0,-19-17 16,1 17-16,0 0 0,-1 0 15,-17-18-15,18 18 0,0 0 0,-1 18 16,1-18-16,-1 17 0,1-17 16,0 18-16,-1-18 15,1 17-15,0-17 0,-1 18 16,1-18 0,0 18-16,-1-1 0,1-17 15,-1 18-15,1-18 16,0 0-16,-1 18 0,1-18 15,0 0-15,-1-18 0,1 18 16,0 0-16,17-18 0,-17 18 16,-1 0-16,1-17 0,-1-1 0,1 18 0,17-18 15,-17 18-15,0-17 0,-1 17 16,1-18-16,0 18 0,-1 0 0,1-17 16,-1 17-1,1 0-15,-18 17 0,18-17 16,-1 0-1,1 18-15,0-18 0,-1 0 16,-17 17-16,18-17 0,0 0 16</inkml:trace>
  <inkml:trace contextRef="#ctx0" brushRef="#br0" timeOffset="79510.5268">14129 7444 0,'0'0'0,"-18"0"62,0 0-46,1 0 0,-1 0-16,1 0 0,-1 17 15,0-17-15,-17 0 0,17 18 16,1-18-16,-1 18 0,0-18 0,1 0 0,-1 17 15,1-17-15,-1 0 16,18 18-16,-18-18 0,1 0 16,34 0 15,1 0-31,0 0 0,-1 0 16,1 0-16,-1 0 15,1 0-15,0 17 0,-1-17 0,1 0 16,0 0-16,-1 0 15,1 0-15,0 0 0,-1 0 0,1 0 0,-1 0 0,1 0 16,0 0-16,-1 0 0,1 0 16,-18-17 31,-18 17-16,18-18-31,0 1 0,-17 17 15,17-18-15,-18 18 16,18-18-16,-18 1 0</inkml:trace>
  <inkml:trace contextRef="#ctx0" brushRef="#br0" timeOffset="86510.7512">7814 6350 0,'0'18'110,"0"-1"-79,18-17-31,-18 18 16,0 0-16,0-1 15,0 1 1,0-1-16,0 1 0,0 0 16,0-1-1,0 1-15,0 0 0,0-1 0,0 1 16,0 0-1,0-1-15,0 1 0,0 0 0,0-1 0,0 1 0,0-1 16,0 1-16,-18 0 0,18-1 0,0 1 16,0 17-1,0-17-15,0 0 0,0-1 0,0 1 0,0-1 0,0 1 16,0 0-16,0-1 0,0 1 16,0 0-16,0-1 0,0 1 0,0 0 15,0-1-15,0 1 16,0-1-16</inkml:trace>
  <inkml:trace contextRef="#ctx0" brushRef="#br0" timeOffset="87120.2749">7885 6350 0,'0'0'0,"17"0"0,-17-18 16,18 18-16,0 0 0,-18-17 0,17 17 0,1 0 15,-1-18-15,1 18 16,17 0-16,-17-18 0,0 18 0,17 0 0,0 0 16,0 0-16,1 0 0,-1 0 0,0-17 0,1 17 15,16 0-15,1 0 0,0 0 16,0-18-16,0 18 0,18-17 0,-18 17 0,17-18 16,1 18-16,-1-18 15,1 1-15,-1-1 0,1 18 0,0-18 0,-1 1 16,18-1-16,-17 18 15,-1-18-15,1 1 0,-1-1 0,-17 18 0,18-18 16,-18 18-16,0-17 0,0 17 0,-18 0 0,0-18 0,1 18 16,-1 0-16,-18 0 15,19 0-15,-19 0 0,1 0 0,0 0 16,-1 0 0,-17 18-16,-17-1 0,17 1 15,-18-18 1,18 18-16,0-1 0,-18-17 0,18 18 0,0 0 15,0-1 1,0 1-16,0 0 0,0-1 16,0 1-16,18 0 0,-18-1 0,0 18 0,0-17 0,0 0 15,0 17-15,0-17 16,0 17-16,0 0 0,18 0 0,-18 1 0,0-1 16,0-17-16,-18 17 0,18 0 15,0 1-15,0-19 0,0 18 16,0-17-16,-18 17 0,18-17 15,0 0-15,0-1 0,0 1 0,0 0 0,-17-1 0</inkml:trace>
  <inkml:trace contextRef="#ctx0" brushRef="#br0" timeOffset="87660.5898">7691 7302 0,'17'0'0,"1"0"16,-1 0 0,1 0-16,0 0 15,-1 0-15,1 0 0,0 0 16,17 0-16,-17 0 0,17 0 0,0 0 0,0 0 15,1 0-15,17-17 0,0 17 16,-18-18-16,18 18 0,17-17 0,-17-1 0,18 0 16,-18 1-16,17-1 0,1 0 0,-1 1 0,19-1 15,-19 0-15,1 1 16,-1-1-16,1 1 0,-1-1 0,1 0 0,-1 1 16,-17 17-16,18-18 15,-18 18-15,0 0 0,0-18 0,0 18 0,-1 0 0,-16 0 16,-1 0-16,0 0 15,1 0-15,-19 0 0,1 0 0,-1 0 0,1 0 16,0 0-16</inkml:trace>
  <inkml:trace contextRef="#ctx0" brushRef="#br0" timeOffset="91490.815">13458 7673 0,'0'18'0,"0"-1"93,-17-17-77,17 18-16,-18-18 0,1 17 16,-1 1-1,0 0-15,1-18 0,17 17 16,-18-17-16,18 18 0,-18-18 15,1 0-15,17 18 0,-18-18 16,36 0 15,-18 17-31,17-17 32,1 0-32,0 0 15,-1 0-15,1 0 16,0 0-16,-1 0 0,1 0 15,-1 0-15,1 0 16,0 0-16,-1 0 16,1 0-1,-18-17 48,-18 17-48,18-18 1,0 0 0,-17 1-16,17-1 15,0 0-15,0 1 0,-18 17 0,18-18 0,-18 1 32,18-1-32</inkml:trace>
  <inkml:trace contextRef="#ctx0" brushRef="#br0" timeOffset="94260.5621">11818 8608 0,'18'0'15,"-1"0"32,1 0-31,0-18-16,-1 18 0,-17-18 15,18 18-15,0-17 16,-1-1-16,1 18 0,-1-17 0,1-1 16,0 18-16,-1-18 15,1 18-15,0 0 0,-1 0 16,1 0-16,0 0 0,-1 0 15,1 18-15,-1-18 0,-17 18 0,18-18 16,-18 17-16,18-17 0,-1 18 0,1-1 16,0 1-1,-1 0-15,1-18 0,-18 17 16,18-17-16,-1 0 16,1 0-16,-1 0 0,1 0 15,0 0-15,-18-17 16,17 17-16,1-18 0,0 18 0,-1-18 0,1 1 15,0 17-15,17-18 0,-17 18 16,-1-17-16,1 17 0,-1-18 0,1 18 0,0 0 16,-1-18-16,1 18 0,0 0 0,-1 0 0,1 0 15,0 0 1,-1 18-16,1-18 0,-1 18 0,1-18 16,0 17-16,-1-17 0,-17 18 15,18-1-15,0-17 0,-18 18 0,17-18 0,1 18 16,0-1-1,-1 1-15,1-18 0,0 0 0,-1 0 16,1 18-16,-1-18 0,1 0 16,0 0-16,-1-18 0,1 18 15,0 0-15,17-18 0,-17 18 0,-1-17 0,1 17 16,17-18-16,-17 18 16,-1-18-16,19 18 0,-19-17 0,1 17 0,0-18 15,-1 18-15,1 0 0,-1 0 16,1-17-16,0 17 0,-1 0 15,1 0-15,0 0 0,-1 17 16,1-17-16,0 18 16,-1-18-16,-17 17 0,18-17 0,-1 18 0,1 0 15,0-18-15,-1 17 0,1 1 16,0-18-16,-1 0 0,-17 18 0,18-18 16,0 17-16,-1-17 15,1 0-15,0 0 0,-1 0 0,1 0 0,-1 0 16,1 0-16,17 0 0,-17 0 15,17-17-15,-17 17 0,0 0 0,17-18 0,-18 18 16,1-18-16,17 18 0,-17 0 0,0-17 0,-1 17 16,19 0-16,-19 0 15,1-18-15,0 18 0,-1 0 0,18 0 0,-17 0 16,0 0-16,-1 0 0,1 0 16,0 18-16,17-18 0,-17 0 0,-1 17 15,18-17-15,-17 0 0,0 0 16,-1 18-16,1-18 0,0 0 0,-1 0 0,1 0 15,0 18-15,-1-18 16,1 0-16</inkml:trace>
  <inkml:trace contextRef="#ctx0" brushRef="#br0" timeOffset="110340.5161">14464 8378 0,'18'0'32,"-18"-17"-17,0 34 32,-18-17-16,0 18-31,1 0 16,-1-18 0,0 17-16,1 1 0,-1 0 0,0-18 0,1 17 15,-1 1-15,1 0 0,-1-18 16,0 17-16,18 1 0,-17-18 0,-1 17 0,0 1 15,1 0 1,17-1-16,-18-17 0,18 18 0,-18-18 16,18 18-16,18-18 31,0 0-15,-18 17-16,17-17 15,1 0-15,0 18 0,-1-18 0,1 0 16,0 0-16,-1 18 15,1-18-15,-1 0 0,1 0 0,0 17 0,-1-17 16,1 0-16,0 0 0,-1 0 16,1 0-16,0 18 15,-1-18-15,-17-18 32,0 1-1,-17-1-16,17 0-15,0 1 16,-18-1-16,0 0 0,18 1 16,-17-1-16,17 0 0,-18 1 0,18-1 15,-18 18-15,18-17 0,-17-1 16,17 0-16,-18 18 0,18-17 0,-18-1 16</inkml:trace>
  <inkml:trace contextRef="#ctx0" brushRef="#br0" timeOffset="115000.2171">13458 7673 0,'-17'0'47,"-1"0"-1,1 0-30,17 18-16,-18-18 0,0 0 16,18 17-16,-17-17 0,-1 18 0,0-1 15,1-17-15,-1 18 0,0-18 16,1 18-16,-1-1 0,1-17 16,-1 0-16,18 18 0,-18-18 15,1 18-15,-1-18 0,18 17 16,-18-17-1,36 18 17,0-18-17,-1 0 1,1 0-16,0 18 16,-1-18-16,1 0 0,-1 0 15,1 0-15,0 0 16,-1 0-16,1 0 0,0 0 0,-1 0 15,1 0-15,0 0 16,-1 0-16,1 0 0,-1 0 16,1 0-16,0 0 15,-1 0 1,1 0 0,0 0-1,-1 0 1,-17-18 46,-17 18-62,17-18 0,-18 1 16,18-1 0,-18 18-16,18-18 0,-17 1 15,17-1-15,-18 0 16,18 1-16,-18-1 0,18 1 15,0-1-15,-17 18 16,17-18-16</inkml:trace>
  <inkml:trace contextRef="#ctx0" brushRef="#br0" timeOffset="118160.646">13547 7302 0,'0'-17'31,"0"-1"157,0 1-126,-18 17-46,18-18 15,-18 18 1,18-18-1,-17 18-16,-1 0 17,0 0 15,1 0-1,17 18-14,-18-18-17</inkml:trace>
  <inkml:trace contextRef="#ctx0" brushRef="#br0" timeOffset="119270.2841">13441 7285 0,'-18'0'32,"18"17"30,-17-17-62,17 18 0,0 0 16,-18-18-16,18 17 0,0 1 0,-18-18 0,18 18 15,0-1 1,-17 1-16,17 0 16,0-1-1,0 1-15,0 0 16,17-18-1,-17 17-15,0 1 16,18-18-16,-18 17 0,0 1 31,18-18-31,-18 18 16,17-18 0,1 0 15,-1 0-16,1 0 1,0 0-16,-18-18 16</inkml:trace>
  <inkml:trace contextRef="#ctx0" brushRef="#br0" timeOffset="130190.3234">14252 7338 0,'0'0'0,"-17"0"0</inkml:trace>
  <inkml:trace contextRef="#ctx0" brushRef="#br0" timeOffset="130420.1859">14217 7338 0,'0'17'47,"18"-17"15,-1 0-46,1 0-1,0-17-15,-1 17 0,1 0 0,-1 0 16,1 0-16,0 0 0,17 0 0,-17 0 0,17 0 0,-17 0 0,-1 0 16,18 0-16,-17 0 15,0 0-15,17 0 0,-17 0 0,-1 0 0</inkml:trace>
  <inkml:trace contextRef="#ctx0" brushRef="#br0" timeOffset="130820.5329">14570 7161 0,'0'18'0,"17"-18"16,1 0-1,0 0-15,-18 18 16,17-18-16,1 0 0,0 0 0,-1 0 16,1 0-16,-1 17 0,19-17 0,-19 0 0,1 0 15,0 0-15,-1 0 0,19 0 16,-19 18-16,1-18 0,-1 0 0,1 18 0,0-18 15,-1 17 1,1-17-16,0 18 0,-1-1 16,-34 1-1,-1 0 1,0-18-16,1 17 0,17 1 0,-36 0 16,19-18-16</inkml:trace>
  <inkml:trace contextRef="#ctx0" brushRef="#br0" timeOffset="131660.2237">15222 7461 0,'-17'0'16,"-1"0"-16,0 0 16,1 18-16,-1-18 15,1 0 1,17 18-16,-18-18 0,18 17 0,-18-17 0,18 18 16,0-1-16,-17-17 0,17 18 15,0 0-15,-18-1 0,18 1 0,0 0 0,0-1 16,0 1-16,0 0 15,0-1-15,18-17 0,-18 18 0,17-18 16,-17 17-16,18-17 0,0 0 16,-1-17-16,1 17 0</inkml:trace>
  <inkml:trace contextRef="#ctx0" brushRef="#br0" timeOffset="131950.3011">15381 7532 0,'-18'0'31,"18"17"-31,-17 1 16,17 0-16,0-1 0,-18-17 0,18 18 15,0 0-15,0-1 0,0 1 16,0 0-16,18-18 0,-18 17 0,0 1 16,17-18-1,1 0-15,0 0 0,-1 0 16,1 0-1,0-18-15,-1 1 16,-17-1-16,18 18 0,-18-18 0,0 1 0,0-1 0,0 0 16,0 1-1,0-1-15,-18 18 0,18-18 0,-17 18 0,-1-17 16,0 17 0,1 0-16,-1-18 0</inkml:trace>
  <inkml:trace contextRef="#ctx0" brushRef="#br0" timeOffset="132470.2073">15769 7549 0,'0'0'0,"-17"0"16,17-17-16,-18 17 16,18-18-1,-18 18 1,1 0 0,-1 0-16,18 18 15,-18-1 1,18 1-16,-17-18 0,17 18 0,-18-1 0,18 1 0,0 0 15,0-1-15,0 1 16,-18-18-16,18 18 0,0-1 0,18 1 16,0-1-16,-1-17 15,1-17 1,0-1-16,-1 18 0,-17-17 0,18-1 16,0 0-16,-1-17 15,-17 17-15,18-17 0,-1 17 0,-17-17 0,53-159 31,-53 159-31,0 0 0,18-1 16,-18 19-16,0-1 0,0 0 0,0 1 0,0-1 0,-18 18 31,18 18-31,0-1 0,-17 1 16,17 0 0,0-1-16,0 1 0,0 0 0,0-1 0,0 1 15,-18-1-15,18 1 0,0 0 16</inkml:trace>
  <inkml:trace contextRef="#ctx0" brushRef="#br0" timeOffset="132860.4433">15910 7638 0,'0'0'0,"0"17"15,18-17-15,0 0 16,-1 0-16,1 0 0,-1 0 16,1-17-1,0 17-15,-18-18 0,17 18 0,-17-18 16,18 1-16,0-1 0,-18 0 16,0 1-16,0-1 0,-18 1 15,0-1 1,1 18-16,-1 0 15,18 18-15,-18-18 16,1 17-16,17 1 0,-18-1 16,18 1-16,0 0 0,-17-1 0,17 1 15,0 0-15,0-1 0,0 1 16,0 0-16,0-1 0,0 1 0,0-1 0,0 1 16,17 0-1,-17-1-15,18-17 0,-1 18 16,1-18-1,0 0-15,-1 0 0</inkml:trace>
  <inkml:trace contextRef="#ctx0" brushRef="#br0" timeOffset="133610.2754">16263 7585 0,'0'0'0,"0"17"31,0 1-15,0 0-16,0-1 16,0 1-16,0 0 0,0-1 15,0 1-15,0-1 0,0 1 0,0 0 0,0-1 16,0 1-1,0 0-15,0-1 0,18-17 0,-1 0 16,-17-17 0,18-1-1,-18 0-15,18 1 0,-18-1 0,0 0 16,17 1-16,-17-18 0,0 17 16,18 18-16,-18-18 0,0 1 0,0-1 15,18 18-15,-18 18 16,0-1-16,0 1 15,0 0-15,0-1 16,0 1-16,0-1 0,0 1 0,0 0 0,17-1 16,-17 1-16,0 0 0,18-18 0,-18 17 15,17-17 1,1 0-16,-18-17 0,18 17 16,-18-18-16,17 18 0,-17-18 15,18 1-15,-18-1 0,0 0 0,18 1 0,-18-18 16,17 17-16,-17 0 15</inkml:trace>
  <inkml:trace contextRef="#ctx0" brushRef="#br0" timeOffset="133920.4733">16669 7620 0,'0'18'0,"-18"-18"16,18 17-16,0 1 15,-18 0-15,18-1 16,0 1-16,0-1 0,0 1 16,18 0-16,-18-1 0,0 1 0,0 0 15,18-18-15,-18 17 0,17 1 16,1-18-16,0-18 31,-1 18-31,1-17 0,0-1 16,-1 0-16,-17 1 15,18 17-15,-18-18 0,0 0 0,0 1 0,0-1 16,0 1-16,-18 17 0,1-18 16,-1 18-16,0 0 15,1 0-15,-1 0 0</inkml:trace>
  <inkml:trace contextRef="#ctx0" brushRef="#br0" timeOffset="134210.5635">16933 7602 0,'0'18'16,"0"-36"-16,18 36 0,-18 0 0,0-1 16,0 1-16,0 0 0,0-1 15,0 1-15,0-1 0,0 1 0,-18 0 0,18 17 16,0-17-16,0-1 15,0 1-15,-17 17 0,17-17 0,0 0 16,0-1-16,0 1 0,0-36 31,0 1-31,0-1 0,0 0 16,0 1-16,17-1 16,-17-17-16,0 17 0,18 0 0,-18 1 0,18-1 15,-18 0-15</inkml:trace>
  <inkml:trace contextRef="#ctx0" brushRef="#br0" timeOffset="134760.3193">17339 7726 0,'0'-18'0,"-18"1"16,1-1-16,-1 0 0,0 1 15,1 17 1,-1 0-16,1 0 0,-1 0 15,0 17 1,18 1-16,-17 0 0,17-1 0,0 1 16,0-1-16,0 1 0,0 0 0,0-1 15,0 1 1,17 0-16,1-18 16,0 0-1,-1-18-15,1 0 0,-1 18 0,1-17 16,-18-1-16,18 0 15,-1-17-15,-17 18 0,18-19 0,-18 19 0,18-19 16,-1 1-16,-17 0 0,0 0 0,18 17 0,-18-17 16,0-1-16,0 19 0,18-1 15,-18 0-15,0 1 0,-18 17 16,18 17-16,0 1 16,-18 0-16,18-1 0,0 1 0,-17 0 15,17 17-15,0-17 0,0-1 16,0 1-16,0 17 0,0-17 0,0-1 0,0 1 15,0 0-15,0-1 16,17 1-16,-17 0 0</inkml:trace>
  <inkml:trace contextRef="#ctx0" brushRef="#br0" timeOffset="135110.2778">17639 7620 0,'0'-18'31,"-18"18"-31,1 0 16,-1 18-1,0-18-15,1 18 0,-1-18 16,18 17-16,-18-17 16,18 18-16,-17-18 0,17 18 15,0-1 1,0 1-16,0-1 15,0 1 1,17 0-16,-17-1 0,18 1 16,-18 0-16,18-1 0,-18 1 15,17-18 1,-17 18-16,0-1 0,-17 1 16,17 0-1,-18-18-15,18 17 0,-18 1 0,1-18 0,-1 17 0,0-17 16,18 18-16,-17-18 15</inkml:trace>
  <inkml:trace contextRef="#ctx0" brushRef="#br0" timeOffset="135530.3799">16969 7743 0,'17'0'16,"1"-17"0,0 17-1,-1 0 1,1 0-16,-1 0 15,1-18 1,0 18-16,-1 0 0,1 0 16,0 0-16</inkml:trace>
  <inkml:trace contextRef="#ctx0" brushRef="#br0" timeOffset="145360.703">5256 5380 0,'0'0'0,"-17"0"16,-1 0-16,0-18 0,1 18 16,-1-17-16,1 17 0,17-18 0,-18 18 15,18-18 1,-18 18-16,18-17 0,-17 17 31,34 0-15,1 0-16,0 0 15,-1 0-15,18 0 16,-17 0-16,17 0 0,1 0 0,-1-18 0,0 18 16,1 0-16,-1 0 15,0 0-15,-17 0 0,17 0 0,-17 0 0,17 0 16,35 0-1</inkml:trace>
  <inkml:trace contextRef="#ctx0" brushRef="#br0" timeOffset="145570.6007">5574 5327 0,'0'0'0,"0"18"0,-18-1 15,1 1-15,17 0 16,-18-1-16,18 18 0,0-17 0,-18 17 15,18-17-15,0 17 0,-17 1 16,17-1-16,0 18 0,0-18 0,0 0 0,0 18 16,0-18-16,-18 1 0,18-1 0,0 0 0,0 1 15,0-1-15,0-18 16,0 1-16,0 0 0,-18-1 0,18 1 0</inkml:trace>
  <inkml:trace contextRef="#ctx0" brushRef="#br0" timeOffset="145980.2303">5609 5750 0,'0'0'0,"18"18"0,-18 0 16,0-1-16,0 1 0,0-1 0,17 19 15,-17-19-15,0 1 16,0 53-16,0-54 15,18 1-15,-18-1 0,0 1 0,0 0 16,0-1-16,0-34 16,0-1-1,0 0 1,0 1-16,0-1 0,0 1 0,0-1 16,0 0-16,0 1 15,18-1-15,-18 0 0,17 1 0,-17-1 0,18 0 16,-18 1-16,35-36 15,-17 35-15,-18 1 0,18 17 16,-1-18-16,1 18 16,-18-18-1,17 18-15,1 0 16,-18-17 0,18 17-16,-1 0 0,-17-18 0,36 0 31,-19 18-31,1 0 0,0-17 0</inkml:trace>
  <inkml:trace contextRef="#ctx0" brushRef="#br0" timeOffset="146680.5239">6068 5997 0,'0'0'0,"17"0"0,1 0 16,-18-17-16,18 17 16,-18-18-16,17 0 0,1 1 0,0 17 0,-18-18 15,17 0-15,1 1 0,-18-1 16,0 0-16,0 1 0,0-1 15,0 1-15,-18 17 16,1-18-16,-1 18 0,0-18 0,1 18 16,-1 0-16,0 18 0,1 0 15,-1-18-15,18 17 16,-18 1-16,18-1 0,0 1 0,-17 0 0,17-1 0,0 1 16,17 0-16,-17-1 15,0 1-15,18-18 0,-18 18 0,18-1 0,-1-17 16,-17 18-16,18-18 15,0 17-15,-1-17 0,1 0 0,0 0 0,-1 0 16,1 0-16,0-17 0,-1 17 0,1-18 16,17 18-16,-17-17 0,-1 17 15,1-18-15,0 0 0,-1 1 0,1-1 0,0 0 16,-1 18-16,-17-17 16,18-1-16,-1 0 0,1 1 0,-18-1 0,18 1 0,-18-1 15,0 0-15,0 1 16,0-1-16,0 0 0,0 1 15,-18 17-15,18-18 0,-18 0 16,1 18 0,17-17-16,-18 17 0,18 17 15,0 1 1,-17-18-16,17 18 0,0-1 0,0 1 16,0 0-16,0-1 0,0 1 15,17 0-15,-17 17 0,0-18 0,0 1 16,18 0-16,-18-1 0,0 1 15,17 0-15,-17-1 0,18-17 0,-18 18 0,18-18 16,-1 18-16,1-18 0,0 0 0,-1 0 16,1 0-16,0-18 15,-1 18-15,1-18 0,0 18 0,-1-17 0,1-1 0</inkml:trace>
  <inkml:trace contextRef="#ctx0" brushRef="#br0" timeOffset="147220.4166">7355 5115 0,'0'0'16,"0"18"-1,0 0 1,0-1-16,-17 18 0,17-17 0,-18 17 0,18 1 16,-18-1-16,1 18 0,17-18 15,-18 0-15,18 1 0,-17 17 0,17-18 0,-18 0 16,0 0-16,18-17 16,0 17-16,-17-17 0,17 17 0,-18-17 0,18 0 15</inkml:trace>
  <inkml:trace contextRef="#ctx0" brushRef="#br0" timeOffset="147460.4864">7461 5168 0,'0'18'0,"0"-36"0,0 53 0,0-17 15,0 0-15,0-1 0,18 1 0,-18 0 0,0 17 16,18-17-16,-18 17 0,17-17 0,1 17 0,-18 0 16,17 0-16,1 1 0,0-1 15,-18 0-15,17 0 0,1 1 0,-18-1 0,18 0 16,-1 1-16,-17-19 16,0 1-16,18-1 0,-18 1 0,0 0 0,0-1 0,0 1 15</inkml:trace>
  <inkml:trace contextRef="#ctx0" brushRef="#br0" timeOffset="147640.5157">7285 5733 0,'0'0'0,"17"0"15,1 0 1,0 0-16,-1 0 0,19 0 15,-19-18-15,19 18 0,17-18 0,-18 18 16,18-17-16,0 17 0,-18 0 0</inkml:trace>
  <inkml:trace contextRef="#ctx0" brushRef="#br0" timeOffset="150101.6055">5362 9049 0,'0'0'0,"18"-18"31,0 18-31,-1-18 0,18 18 0,-17-17 16,17 17-16,1-18 0,-1 18 0,0-17 0,0 17 15,1-18-15,-1 18 16,0 0-16,1 0 0,-1-18 0,-18 18 0,19 0 16,-1 0-16,-17 0 0,-1 0 15,1 0-15,0 0 0,-1 0 0,1 0 16</inkml:trace>
  <inkml:trace contextRef="#ctx0" brushRef="#br0" timeOffset="150302.1263">5821 9049 0,'0'0'0,"-18"0"0,18 17 15,-17-17-15,17 18 16,0 0-16,-18-1 0,18 1 0,0 17 0,0-17 0,-18 17 15,18 0-15,0 1 16,0-1-16,0 18 0,0-18 0,0 124 16,0-124-16,0 0 0,0 1 15,-17-1-15,17-17 0,0-1 16,0 1-16</inkml:trace>
  <inkml:trace contextRef="#ctx0" brushRef="#br0" timeOffset="150610.4114">6085 9278 0,'0'0'0,"0"18"0,0-1 0,0 1 0,0 0 15,0-1-15,0 19 16,0-19-16,0 18 0,0-17 0,0 17 0,0 1 15,0-19-15,0 19 0,0-19 16,0 1-16,0-1 0,0 1 0,0 0 16,0-1-16,0-34 31,0-1-31,0 0 0,0 1 0,0-18 16,18 17-16,-18 0 0,18-17 15,-18 17-15,17-17 0,1 17 0,0-17 16,-1 18-16,1-1 0,0 0 15,-1 1-15</inkml:trace>
  <inkml:trace contextRef="#ctx0" brushRef="#br0" timeOffset="151290.3881">6421 9525 0,'17'0'0,"1"-18"16,-1 18-16,-17-17 0,18 17 0,0-18 15,-1 18-15,1-18 0,-18 1 16,18-1-16,-1 1 0,-17-1 16,18 18-16,-18-18 15,-18 1-15,1-1 16,-1 18-1,0 0-15,1 18 16,-1-18-16,18 17 0,-18 1 0,18 0 16,0-1-16,-17 1 15,17-1-15,0 1 0,0 0 0,17-18 0,-17 17 16,0 1-16,0 0 0,18-18 16,-18 17-16,18-17 0,-18 18 0,17-18 0,1 18 15,0-18 1,-1 0-16,1 0 0,0 0 0,-1 0 0,1-18 15,0 18-15,17-18 16,-18 1-16,1-1 0,17 18 0,-17-18 0,0 1 16,-1-1-16,1 0 0,17 1 0,-17-1 15,-1 1-15,1-1 16,0 0-16,-18 1 0,17 17 0,-17-18 0,0 0 16,0 1-1,0-1 1,-17 0-16,-1 1 15,0 17-15,1-18 16,-1 18-16,1 0 16,-1 18-1,0-1-15,18 1 16,-17-18-16,17 18 0,0-1 16,0 1-16,0 0 0,0-1 0,0 1 15,0 0-15,17-1 0,-17 1 16,0-1-16,18-17 0,-18 18 0,18-18 0,-1 18 15,1-1 1,-1-17-16,1 0 0,0 0 0,-1 0 0,1 0 16,0 0-16,-1 0 0,1-17 0,0 17 0,-1-18 15</inkml:trace>
  <inkml:trace contextRef="#ctx0" brushRef="#br0" timeOffset="151540.7534">7355 9225 0,'0'18'0,"0"-1"31,-17-17-31,17 18 0,0 0 16,0-1-16,0 1 0,17 0 0,-17-1 0,0 19 15,0-19-15,0 18 16,18-17-16,-18 17 0,0-17 0,0 17 0,0 1 15,18-19-15,-18 1 0,0 17 16,0-17-16,0-1 0,0 1 16,0 0-16,17-18 15</inkml:trace>
  <inkml:trace contextRef="#ctx0" brushRef="#br0" timeOffset="152190.7532">7408 8837 0,'0'0'0,"-17"0"0,17-18 0,17 18 16,-17 18-1,18-18 1,0 18-16,-1-18 0,1 17 0,0-17 16,-1 18-16,1 0 0,-1-1 0,1 1 0,17-18 15,-17 18-15,0-1 0,-1 1 16,1-1-16,-18 1 0,18 0 0,-18-1 0,17-17 16,-17 18-16,0 0 15,-17-1-15,17 1 0,-18 0 0,0-18 0,18 17 16,-35 1-16,17 0 0,1-18 15,-1 17-15,0 1 0,-17-18 0,18 0 0,-1 17 16,0-17-16,1 0 0,-1 0 16,18 18-16,-18-18 0,36 0 31,0-18-31,-1 18 16,1 0-16,0 0 0,-1 0 0,1 0 15,17 0-15,-17 0 16,-1 0-16,1 18 0,17-18 0,-17 0 0,0 0 15,17 0-15,-18 18 0,1-18 16,17 0-16,-17 17 0,0-17 0,-1 0 16,1 18-16,0 0 0,-1-18 0,-17 17 0,18 1 15,-18 0 1,0-1-16,-18 1 0,18-1 0,-17 1 16,17 0-16,-18-1 15,0 1-15,1 0 0,-1-1 0,0 1 0,1-18 0,-1 18 16,0-18-16,1 17 15,-1-17-15,-17 0 0,17 0 0,1 18 0,-1-18 16,0 0-16,1 0 0,-19 0 0,36-18 0,-17 18 16,-1 0-16,1 0 0,-1 0 15,0 0 1</inkml:trace>
  <inkml:trace contextRef="#ctx0" brushRef="#br0" timeOffset="170690.2734">8237 8943 0,'0'0'0,"0"18"93,-17-1-77,17 1-16,0-1 0,-18 19 0,18-19 0,-18 19 16,18-1-16,-17 0 0,17 1 15,-18-19-15,18 18 0,0 1 0,-17-1 0,17 0 16,0-17-16,0 17 15,-18 0-15,18-17 0,0 17 0,0-17 16,0 17-16,0-17 0,18 17 0,-18-17 0,0-1 0,17 1 16,-17 0-16,18-1 0,-1 1 15,1 0-15,0-1 0,-1-17 0,19 18 16,-19-18-16,1 18 16,0-18-16</inkml:trace>
  <inkml:trace contextRef="#ctx0" brushRef="#br0" timeOffset="175260.6342">8378 9402 0,'18'0'16,"0"-18"-16,-1 18 0,1 0 0,0 0 15,-1-18-15,1 18 0,0-17 16,17 17-16,-18 0 0,1-18 0,17 18 0,-17 0 15,0-18-15,-1 18 16,1 0-16,0 0 0</inkml:trace>
  <inkml:trace contextRef="#ctx0" brushRef="#br0" timeOffset="175560.2978">8520 9225 0,'0'0'16,"0"18"31,0-1-47,17-17 15,-17 18-15,0 0 0,0-1 16,0 1-16,0 0 0,0-1 0,0 19 0,18-19 16,-18 1-16,0 17 15,0-17-15,0-1 0,0 1 0,0 0 0,0-1 16,0 1-16,0 0 0</inkml:trace>
  <inkml:trace contextRef="#ctx0" brushRef="#br0" timeOffset="175970.6079">9119 9066 0,'-17'-17'16,"-1"17"-1,0-18 1,1 18-16,-1 18 16,0-1-1,1 1-15,-1 0 16,1-1-1,17 1-15,-18 0 0,18-1 0,-18 1 16,18 0-16,0-1 0,0 1 0,-17-1 0,17 1 0,0 0 16,17-1-16,-17 1 15,18 0-15,0-18 0,-18 17 16,17-17-16,1 0 0,-1 0 16,1 18-16,0-18 0,-1 0 0,1-18 15,0 18-15,-1 0 16,1-17-16</inkml:trace>
  <inkml:trace contextRef="#ctx0" brushRef="#br0" timeOffset="176390.3564">9155 8819 0,'17'0'16,"1"0"-1,-18 18-15,18-18 16,-18 18-16,17-18 0,1 17 0,-1 1 0,1 0 15,0-1-15,-1 1 16,1 0-16,0-1 0,-1 1 0,1-1 0,0 1 16,-1 0-16,1-1 0,-1 1 0,1 0 0,-18 17 15,18-17-15,-1-1 16,-17 1-16,18 0 0,-18-1 0,0 1 0,18-1 0,-18 1 16,0 0-16,0-1 15,0 1-15,-18 0 0,18-1 0,0 1 0,-18 0 16,1-1-16,17 1 0,-18-1 15,0 1-15,1 0 0,-1-1 0,-17 1 0,17 17 16,1-17-16,-1 0 0,0-1 0</inkml:trace>
  <inkml:trace contextRef="#ctx0" brushRef="#br0" timeOffset="202650.8062">16845 7338 0,'0'-18'16,"0"0"15,18 1-31,-18-1 15,0 1 1,17 17-16,-17-18 0,0 0 16,18 1-16,-18-1 0,0 0 0,18 1 0,-18-1 15,17 0-15,-17-17 0,18 0 16,-18 17-16,18-17 0,-18 0 0,17-1 0,1 1 16,-18 0-16,18 0 15,-1-1-15,-17 1 0,18 0 0,-1 0 0,-17-1 16,18-17-16,0 18 0,-18 0 15,17-1-15,-17 1 0,18 0 0,-18 0 0,18 17 16,-18-17-16,0-1 0,17 1 0,-17 0 0,18 0 16,-18-1-16,18 1 15,-1 0-15,-17 17 0,18-17 0,-18 0 0,17 17 16,-17-17-16,18 17 0,-18 0 16,18 1-16,-18-19 0,17 19 0,-17-1 0,0 1 15,18-1-15,-18 0 16,18 1-16,-18-19 0,17 19 0,-17-1 0,18 0 15,-18 1-15,18-1 0,-1 1 16,-17-1-16,18 0 0,-18 1 0,17-1 0,-17 0 16,18 18-16,-18-17 0,18-1 0,-18 0 15,0 1-15,17 17 16,-17-18-16,0 1 31,0 34 16,-17-17-47,-1 18 16</inkml:trace>
  <inkml:trace contextRef="#ctx0" brushRef="#br0" timeOffset="202960.6782">17515 5380 0,'0'0'0,"-17"0"15,17 18-15,-18-18 16,0 17-1,18 1-15,-17-18 0,-1 17 0,1 19 16,-1-19-16,0 1 0,-17 0 0,17 17 0,1-17 0,-19-1 0,19 18 16,-1-17-16,1 0 15,-1-1-15,0 1 0,1 0 0,-1-18 0,0 17 16,1 1 0,34-36-1</inkml:trace>
  <inkml:trace contextRef="#ctx0" brushRef="#br0" timeOffset="203240.4709">17586 5362 0,'0'0'0,"0"-17"0,18 17 0,-1 17 46,-17 1-30,18-18-16,-18 18 0,18-1 0,-18 1 0,17-1 16,-17 1-16,0 0 0,18 17 15,-18-17-15,0-1 0,17 19 0,-17-19 0,0 18 16,0-17-16,0 0 16,18-1-16,-18 1 0,0 0 0,0-1 0,0 1 15,0 0-15,0-1 16,0 1-16</inkml:trace>
  <inkml:trace contextRef="#ctx0" brushRef="#br0" timeOffset="213600.5341">6509 3087 0,'0'0'0,"0"17"62,-18-17-62,18 18 16,0 0-16,-18-1 0,1 19 0,-1-1 0,1 18 15,-1 0-15,0 0 16,1 0-16,-19-1 0,19 1 0,-89 159 31,88-159-31,1-18 0,-1 1 0,0-19 0,18 18 0</inkml:trace>
  <inkml:trace contextRef="#ctx0" brushRef="#br0" timeOffset="213840.3404">6491 3034 0,'0'0'0,"0"18"15,0-1-15,0 1 0,0-1 16,0 19-16,0-19 16,0 19-16,18-1 0,-18 0 15,0 0-15,17 1 0,-17-1 0,0 18 0,18-18 16,-18 0-16,0 18 0,18-17 0,-18-1 0,0 0 16,0 1-16,0-19 15,0 18-15,0-17 0,0 0 0,0-1 0</inkml:trace>
  <inkml:trace contextRef="#ctx0" brushRef="#br0" timeOffset="214050.2757">6297 3634 0,'0'0'0,"18"0"0,-1 0 31,1 0-31,0 0 0,-1 0 0,1 0 0,0 0 0,17 0 16,-18-18-16,19 18 0,-19 0 0,19 0 15,-19 0-15,19-18 0,-19 18 16</inkml:trace>
  <inkml:trace contextRef="#ctx0" brushRef="#br0" timeOffset="214260.4999">6862 3228 0,'0'0'0,"0"-18"0,-18 18 0,18 18 15,0 0-15,-18 17 16,18-18-16,0 19 16,-17-1-16,17 0 0,0 1 0,-18-1 0,18 0 15,-18 0-15,18 1 0,0-1 16,-17 0-16,17-17 0,0 17 0,-18-17 0,18-1 15,0 1-15,0 0 16</inkml:trace>
  <inkml:trace contextRef="#ctx0" brushRef="#br0" timeOffset="214470.5378">6862 3140 0,'0'0'0,"17"17"0,-17 1 0,18 17 16,-1-17-16,-17 0 0,18 17 0,0 0 16,-18-17-16,17 17 15,1 0-15,0 1 0,-18-1 0,17 0 0,1 0 16,0 1-16,-18-1 0,17-17 16,-17 17-16,18-17 0,-18-1 0,0 1 15,17-1-15,-17 1 0,0 0 16</inkml:trace>
  <inkml:trace contextRef="#ctx0" brushRef="#br0" timeOffset="214660.3859">6862 3545 0,'0'0'0,"0"18"0,17-18 16,1 0-1,-1 0-15,1 0 0,0-18 0,17 18 16,-17-17-16,17 17 0,0-18 0,-17 18 0,17-18 16,0 1-16,1 17 15</inkml:trace>
  <inkml:trace contextRef="#ctx0" brushRef="#br0" timeOffset="214890.8805">7426 3228 0,'0'0'0,"0"18"15,-18-18-15,18 17 0,0 1 0,0-1 16,0 1-16,0 0 0,0 17 0,18 0 0,-18 1 0,0-19 16,0 18-16,18 1 15,-18-1-15,0 0 0,0 1 0,17-19 0,-17 19 16,0-19-16,0 1 0,0-1 15,0 1-15,0 0 0,0-1 16</inkml:trace>
  <inkml:trace contextRef="#ctx0" brushRef="#br0" timeOffset="215200.6134">7391 3193 0,'17'0'16,"-17"17"-16,18-17 0,0 0 15,-1 0-15,1 18 0,0-18 16,-1 18-16,18-1 0,-17 1 0,0-1 0,-1-17 16,19 18-16,-19 0 15,1-1-15,0 1 0,-18 0 0,17-1 0,1-17 16,-18 18-16,0 0 0,17-18 15,-17 17-15,0 1 0,-17-18 0,17 17 0,-18 1 16,18 0-16,-17-18 0,-1 17 0,0 1 0,1 0 16,-19-1-16,19-17 0,-1 18 15,0 0-15,1-18 0,-1 17 0,1-17 0,-1 18 16,0-18-16,1 0 16,-1 0-16</inkml:trace>
  <inkml:trace contextRef="#ctx0" brushRef="#br0" timeOffset="215520.2416">7955 3210 0,'0'0'0,"-17"0"0,-1 0 0,0 0 16,1 0-16,17 18 16,-18-18-16,18 18 15,-18-18-15,18 17 0,-17 1 0,17-1 0,0 1 16,-18 0-16,18-1 0,0 1 16,0 17-16,18-17 0,-18 0 0,0-1 0,17 18 15,-17-17-15,18 0 16,-18-1-16,18-17 0,-1 18 0,-17 0 0,18-18 15,0 17-15,-1-17 0,1 0 16,-1 0-16,1 0 0,0 0 0,-1 0 0,1 0 16,0-17-16</inkml:trace>
  <inkml:trace contextRef="#ctx0" brushRef="#br0" timeOffset="215820.4417">8343 3228 0,'0'0'0,"-17"0"15,-1 0-15,0 18 16,1-18-16,17 17 0,-18 1 0,0-18 0,18 17 16,-17 1-16,17 0 15,0-1-15,-18 1 0,18 35 16,0-35-16,0-1 0,0 1 16,0-1-16,18 1 0,-18 0 0,17-1 0,-17 1 15,18 0 1,-18-1-16,18-17 0,-1 18 0,-17 0 15,18-18-15,0 17 0,-1 1 16,1-18-16,-1 0 0,1 0 0,0 0 16,-1 0-16,1 0 0,0 0 15,-1 0-15,1-18 0,0 18 0,-1 0 0,1-17 16,-1 17-16,1-18 0,0 18 0,-1-18 0,1 18 16</inkml:trace>
  <inkml:trace contextRef="#ctx0" brushRef="#br0" timeOffset="215950.4506">8996 3387 0,'17'0'16,"1"0"-16,0 0 16,-1 0-16</inkml:trace>
  <inkml:trace contextRef="#ctx0" brushRef="#br0" timeOffset="216150.6713">9225 3387 0,'18'0'0,"-1"0"16,-17-18-1,18 18-15,0 0 0,-1 0 0,1 0 16,-18-18-16,18 18 0,-1 0 16</inkml:trace>
  <inkml:trace contextRef="#ctx0" brushRef="#br0" timeOffset="216300.5328">9719 3334 0,'18'0'0,"-1"0"47</inkml:trace>
  <inkml:trace contextRef="#ctx0" brushRef="#br0" timeOffset="216420.8113">10178 3369 0,'0'0'0,"0"18"0</inkml:trace>
  <inkml:trace contextRef="#ctx0" brushRef="#br0" timeOffset="221290.2835">15452 6103 0,'0'18'109,"-18"-18"-93,18 17-16,-18-17 0,18 18 0,-17 0 15,-1-1 1,18 1-16,-18 0 0,18-1 0,0 1 0,-17-1 16,17 1-16,0 0 0,0-1 0,0 1 15,0 0-15,0-1 0,0 1 16,17 0-16,1-18 16,0 0-1,-1 0-15,1 0 0,0 0 16,-1 0-16,1-18 15,0 0-15,-1 18 0,1-17 0,0-1 16,-18 0-16,17 18 0,-17-17 0,0-1 16,0 0-16,0 1 15,0-1-15,0 1 0,0-1 0,0 0 16,0 1 0,-17-1-16,17 0 0,-18 18 0,18-17 0,-18 17 15,18-18-15,-17 18 16,-1 0-16,18-18 0,-18 18 0,1 0 15,-1 0 1,0 0-16,1 0 16,17 18-16,-18-18 0</inkml:trace>
  <inkml:trace contextRef="#ctx0" brushRef="#br0" timeOffset="221670.6731">15822 6085 0,'0'18'0,"-18"-18"16,18 18-16,-17-18 0,17 17 15,-18 1 1,18 0-16,0-1 0,0 1 0,-17 0 15,17-1-15,0 1 16,0-1-16,0 1 0,0 0 0,0-1 0,0 1 16,0 0-16,0-1 0,17-17 0,-17 18 0,18-18 15,-1 0 1,1 0-16,0 0 16,-1 0-16,-17-18 0,18 18 15,-18-17-15,18-1 0,-18 0 0,17 1 0,-17-1 16,18 0-16,-18 1 0,0-1 15,0-17-15,0 17 0,0 1 0,0-1 0,0 0 16,-18 1-16,18-1 0,-17 18 0,17-18 16,-18 1-16,0 17 15,1-18-15,-1 18 0</inkml:trace>
  <inkml:trace contextRef="#ctx0" brushRef="#br0" timeOffset="221960.7849">16122 5980 0,'0'0'0,"0"17"31,0 1-16,0-1-15,-18 142 32,1-123-32,17-19 0,0 18 15,-18 1-15,18-19 0,-18 1 0,18 17 0,0-17 16,0 0-16,-17-1 16,17 1-16,0-1 0</inkml:trace>
  <inkml:trace contextRef="#ctx0" brushRef="#br0" timeOffset="222210.4987">16387 5962 0,'0'18'0,"0"-1"32,0 1-32,0-1 0,0 1 15,0 0-15,0-1 0,0 1 0,0 17 0,0-17 16,0 17-16,-18 1 0,18-1 16,0 0-16,-18 0 0,18 1 0,-17-1 15,17 18-15,-18-18 0</inkml:trace>
  <inkml:trace contextRef="#ctx0" brushRef="#br0" timeOffset="244210.582">18133 6985 0,'0'0'0,"-18"0"16,1 0-16,-1 0 16,18-18-16,-18 18 15,1 0 1,-1 0-16,0 0 31,1 0-31,17 18 0,-18-18 0,0 18 16,1-18-16,-1 17 0,0 1 0,1-18 15,-1 18-15,1-1 0,-1 1 16,0-1-16,1 1 0,17 0 0,-18-1 0,0 1 16,18 0-16,-17-18 15,17 17-15,-18 1 0,18 0 0,0-1 0,0 1 16,-18-18-16,18 17 15,0 1-15,0 17 0,0-17 0,0 0 16,18-1-16,-18 1 0,0 0 0,0-1 0,18 1 16,-18 0-16,17-1 0,1 1 15,-18-1-15,18 1 0,-1 0 0,1-1 0,17 1 16,-17 17-16,17-17 16,-17 0-16,17-1 0,0-17 0,18 18 0,-17-1 15,16 1-15,-16-18 0,17 18 16,0-18-16,-1 0 0,1 0 0,0 0 0,18 0 15,-18 0-15,0 0 16,0-18-16,17 18 0,-17 0 0,18-18 0,-18 18 16,-1-17-16,19 17 0,-18-18 0,0 18 0,17 0 15,-17-17-15,0 17 0,0 0 16,0-18-16,0 18 0,0 0 0,-18 0 16,18 0-16,0 0 0,0-18 15,0 18-15,-18 0 0,18-17 0,-18 17 0,18-18 16,-18 18-16,18-18 15,-17 18-15,-19-17 0,19-1 0,-1 0 0,0 18 16,-17-17-16,-1-1 0,1 18 0,0-17 0,-1-1 0,1 0 16,0 1-1,-18-1-15,0 0 0,0 1 0,0-1 16,0 0-16,-18 1 0,18-1 16,-18 0-16,1 1 0,17-18 0,-18 17 0,0 0 15,-17 1-15,18-1 16,-1 0-16,-17-17 0,17 17 0,0 1 0,-17-1 15,17 1-15,-17-1 0,0 0 16,0 18-16,-1-17 0,1-1 0,0 0 0,-1 18 16,1-17-16,-18 17 0,18-18 0,0 18 0,-18-18 15,18 18-15,-18 0 16,0-17-16,17 17 0,-16 0 0,16 0 0,-17-18 16,0 18-16,18 0 0,-18 0 15,0 0-15,0 18 0,18-18 0,-18 0 0,0 17 16,0 1-16,0-18 15,18 18-15,-18-18 0,0 17 0,18 1 0,-18 0 16,18-18-16,0 17 0,-1-17 0,1 18 0,0 0 16,-1-18-16,19 17 0,-18-17 15,17 18-15,0-18 0,1 0 0,-1 17 0,0-17 16,1 0-16,-1 0 16,0 18-16</inkml:trace>
  <inkml:trace contextRef="#ctx0" brushRef="#br0" timeOffset="245711.5713">18062 7267 0,'0'0'0,"-17"0"0,-19-17 16,19 17-16,-1 0 0,0 0 0,-17-18 0,17 18 16,1 0-16,-1 0 0,1-18 0,-19 18 0,19-17 15,-1 17-15,0-18 16,1 18-16,17-18 0,-18 1 0,0 17 0,1-18 16,-1 0-16,1 1 0,17-1 15,-18 1-15,0-1 0,18 0 0,-17 1 0,-1-1 16,18 0-16,-18-17 15,18 17-15,-17 1 0,17-1 0,0-17 0,0 17 16,-18 1-16,18-1 0,0 0 0,0 1 0,0-1 16,0 0-16,0 1 0,0-1 15,0 1-15,18-1 0,-18 0 0,0 1 16,0-1-16,0 0 0,17 1 16,-17-1-16,0 0 0,0 1 0,18-1 0,-18 0 15,0 1-15,18-1 16,-18 1-16,17-1 0,-17 0 0,18 18 0,-18-17 15,18-1-15,-1 0 16,-17 1-16,18 17 0,-18-18 0,17 18 16,-17-18-16,18 1 0,0-1 0,-1 1 15,1 17-15,-18-18 16,18 18-16,-1-18 0,1 18 16,-18-17-16,18 17 15,-1 0-15,1-18 0,-1 18 16,1 0-16,0-18 0,-1 18 15,1-17-15,0 17 0,-1 0 0,1 0 16,-18-18-16,18 18 0,-1 0 0,1-18 0,0 18 16,-1 0-16,1 0 15,-1-17-15,1 17 0,0 0 0,-1 0 0,1-18 16,0 18-16,-1 0 16,1 0-16,0-18 15,-1 18-15,1 0 16,-1 0-16,1-17 0,0 17 15,-1 0-15,-17-18 0,18 18 16,0 0-16,-1 0 0,-17-17 0,18 17 0,0 0 16,-1 0-16,1-18 0,-1 18 15,1 0-15,0 0 16,-1 0-16,1-18 0,0 18 16,-1 0-16,1 0 15,0-17-15,-1 17 0,1 0 0,-1 0 16,1 0-16,17-18 15,-17 18-15,0 0 0,-1 0 0,1 0 0,0 0 16,-1 0-16,19 0 0,-19 0 0,1-18 0,-1 18 16,19 0-16,-19 0 0,1 0 15,17 0-15,-17 0 0,17 0 0,-17 0 0,-1 0 16,19-17-16,-19 17 16,1 0-16,0 0 0,17 0 0,-17 0 0,-1 0 15,1 0-15,0 0 16,-1 0-16,1 0 0,-1 0 15,1 0 48,0 0-47,-1 0-16,1 0 15,0 0-15,-1 0 16,1 0-1,0 0-15,-1 0 0,1 0 0,-1 0 16,1 0-16,0 0 0,-1 0 0,1 0 0,0 0 0,17 0 16,-17 0-16,-1 0 15,18 0-15,-17 0 0,0 0 0,-1 0 0,19 0 16,-19 0-16,1 0 0,0 0 16,-1 0-16,1 0 0,-1 0 15,1 0-15,0 17 16,-1-17-16,1 0 15,0 0 1,-1 18 0,1-18-16,0 0 15,-1 0 17,-17 18-1,18-18-16,-36 0 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8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2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7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7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4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8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8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3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208D2-A2B2-4138-BD26-F07920B3C01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E0B5-C0B1-4ADE-8FBD-017A599B8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1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8" y="488266"/>
            <a:ext cx="8126398" cy="2367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47" y="3198872"/>
            <a:ext cx="6912609" cy="22479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867" y="5934670"/>
            <a:ext cx="1167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Q1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55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028" y="5934670"/>
            <a:ext cx="2265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Q3</a:t>
            </a:r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.4-5</a:t>
            </a:r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94" y="0"/>
            <a:ext cx="709921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35280" y="0"/>
              <a:ext cx="5715360" cy="3524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5920" y="-9360"/>
                <a:ext cx="5734080" cy="354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88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3" y="1455912"/>
            <a:ext cx="8044753" cy="39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6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559" y="0"/>
            <a:ext cx="4844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6398" cy="23677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355" y="1041926"/>
            <a:ext cx="7195645" cy="56988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727440" y="3524400"/>
              <a:ext cx="8458560" cy="2375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8080" y="3515040"/>
                <a:ext cx="8477280" cy="23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93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5" y="4057281"/>
            <a:ext cx="7293619" cy="2503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78" y="0"/>
            <a:ext cx="5368918" cy="42021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1" y="1181528"/>
            <a:ext cx="6119037" cy="2137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984400" y="1822320"/>
              <a:ext cx="8604720" cy="4413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5040" y="1812960"/>
                <a:ext cx="8623440" cy="44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34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6" y="338437"/>
            <a:ext cx="8110069" cy="22153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867" y="5934670"/>
            <a:ext cx="1167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Q2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59" y="1322469"/>
            <a:ext cx="7054127" cy="55355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721480" y="1644480"/>
              <a:ext cx="5842080" cy="4883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2120" y="1635120"/>
                <a:ext cx="5860800" cy="49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6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642" b="15766"/>
          <a:stretch/>
        </p:blipFill>
        <p:spPr bwMode="auto">
          <a:xfrm>
            <a:off x="772885" y="94669"/>
            <a:ext cx="8523515" cy="329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9"/>
          <a:stretch/>
        </p:blipFill>
        <p:spPr bwMode="auto">
          <a:xfrm>
            <a:off x="780368" y="3393040"/>
            <a:ext cx="9125632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022400" y="5187960"/>
              <a:ext cx="4115160" cy="921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040" y="5178600"/>
                <a:ext cx="4133880" cy="9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92" y="435247"/>
            <a:ext cx="8202600" cy="4528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028" y="5934670"/>
            <a:ext cx="2265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Q3</a:t>
            </a:r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.1-3</a:t>
            </a:r>
            <a:r>
              <a:rPr lang="en-US" altLang="zh-CN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3536" y="4802915"/>
            <a:ext cx="810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1.76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521080" y="1136520"/>
              <a:ext cx="7575840" cy="298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720" y="1127160"/>
                <a:ext cx="7594560" cy="3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26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47991"/>
              </p:ext>
            </p:extLst>
          </p:nvPr>
        </p:nvGraphicFramePr>
        <p:xfrm>
          <a:off x="692259" y="1171253"/>
          <a:ext cx="9674369" cy="8424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3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7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1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57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54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78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78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78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7859">
                  <a:extLst>
                    <a:ext uri="{9D8B030D-6E8A-4147-A177-3AD203B41FA5}">
                      <a16:colId xmlns:a16="http://schemas.microsoft.com/office/drawing/2014/main" val="1565923002"/>
                    </a:ext>
                  </a:extLst>
                </a:gridCol>
                <a:gridCol w="557859">
                  <a:extLst>
                    <a:ext uri="{9D8B030D-6E8A-4147-A177-3AD203B41FA5}">
                      <a16:colId xmlns:a16="http://schemas.microsoft.com/office/drawing/2014/main" val="3241280435"/>
                    </a:ext>
                  </a:extLst>
                </a:gridCol>
                <a:gridCol w="557859">
                  <a:extLst>
                    <a:ext uri="{9D8B030D-6E8A-4147-A177-3AD203B41FA5}">
                      <a16:colId xmlns:a16="http://schemas.microsoft.com/office/drawing/2014/main" val="158738670"/>
                    </a:ext>
                  </a:extLst>
                </a:gridCol>
                <a:gridCol w="557859">
                  <a:extLst>
                    <a:ext uri="{9D8B030D-6E8A-4147-A177-3AD203B41FA5}">
                      <a16:colId xmlns:a16="http://schemas.microsoft.com/office/drawing/2014/main" val="928705352"/>
                    </a:ext>
                  </a:extLst>
                </a:gridCol>
              </a:tblGrid>
              <a:tr h="356750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Sym</a:t>
                      </a:r>
                      <a:r>
                        <a:rPr sz="1700" spc="6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70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NEW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NEW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NEW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en-US" altLang="zh-CN" sz="1700" dirty="0" smtClean="0">
                          <a:latin typeface="Arial"/>
                          <a:cs typeface="Arial"/>
                        </a:rPr>
                        <a:t>D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en-US" altLang="zh-CN" sz="1700" dirty="0" smtClean="0">
                          <a:latin typeface="Arial"/>
                          <a:cs typeface="Arial"/>
                        </a:rPr>
                        <a:t>D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en-US" altLang="zh-CN" sz="1700" dirty="0" smtClean="0">
                          <a:latin typeface="Arial"/>
                          <a:cs typeface="Arial"/>
                        </a:rPr>
                        <a:t>NEW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en-US" altLang="zh-CN" sz="1700" dirty="0" smtClean="0">
                          <a:latin typeface="Arial"/>
                          <a:cs typeface="Arial"/>
                        </a:rPr>
                        <a:t>B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32"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700" spc="5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70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70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00001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700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70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00100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70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00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70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00011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170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001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170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101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700" spc="-5" dirty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101</a:t>
                      </a: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>
                      <a:solidFill>
                        <a:srgbClr val="221E1F"/>
                      </a:solidFill>
                      <a:prstDash val="soli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</a:pP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</a:pP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</a:pP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</a:pPr>
                      <a:endParaRPr sz="1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">
                      <a:solidFill>
                        <a:srgbClr val="221E1F"/>
                      </a:solidFill>
                      <a:prstDash val="solid"/>
                    </a:lnL>
                    <a:lnR w="7620">
                      <a:solidFill>
                        <a:srgbClr val="221E1F"/>
                      </a:solidFill>
                      <a:prstDash val="solid"/>
                    </a:lnR>
                    <a:lnT w="7620" cap="flat" cmpd="sng" algn="ctr">
                      <a:solidFill>
                        <a:srgbClr val="221E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>
                      <a:solidFill>
                        <a:srgbClr val="221E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3" y="2182463"/>
            <a:ext cx="10162080" cy="46755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896000" y="946080"/>
              <a:ext cx="4559400" cy="2629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6640" y="936720"/>
                <a:ext cx="4578120" cy="264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00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10" y="568324"/>
            <a:ext cx="10353503" cy="62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2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732"/>
            <a:ext cx="12192000" cy="420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33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 Liu</dc:creator>
  <cp:lastModifiedBy>Wen Liu</cp:lastModifiedBy>
  <cp:revision>21</cp:revision>
  <dcterms:created xsi:type="dcterms:W3CDTF">2022-11-24T08:09:22Z</dcterms:created>
  <dcterms:modified xsi:type="dcterms:W3CDTF">2022-11-25T08:29:54Z</dcterms:modified>
</cp:coreProperties>
</file>